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 id="2147483843" r:id="rId2"/>
    <p:sldMasterId id="2147483930" r:id="rId3"/>
  </p:sldMasterIdLst>
  <p:notesMasterIdLst>
    <p:notesMasterId r:id="rId21"/>
  </p:notesMasterIdLst>
  <p:handoutMasterIdLst>
    <p:handoutMasterId r:id="rId22"/>
  </p:handoutMasterIdLst>
  <p:sldIdLst>
    <p:sldId id="413" r:id="rId4"/>
    <p:sldId id="414" r:id="rId5"/>
    <p:sldId id="415"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366" r:id="rId20"/>
  </p:sldIdLst>
  <p:sldSz cx="9144000" cy="6858000" type="screen4x3"/>
  <p:notesSz cx="6794500" cy="9931400"/>
  <p:defaultTextStyle>
    <a:defPPr>
      <a:defRPr lang="en-US"/>
    </a:defPPr>
    <a:lvl1pPr algn="l" rtl="0" fontAlgn="base">
      <a:spcBef>
        <a:spcPct val="0"/>
      </a:spcBef>
      <a:spcAft>
        <a:spcPct val="0"/>
      </a:spcAft>
      <a:defRPr sz="900" kern="1200">
        <a:solidFill>
          <a:schemeClr val="bg1"/>
        </a:solidFill>
        <a:latin typeface="Arial" charset="0"/>
        <a:ea typeface="+mn-ea"/>
        <a:cs typeface="Arial" charset="0"/>
      </a:defRPr>
    </a:lvl1pPr>
    <a:lvl2pPr marL="457200" algn="l" rtl="0" fontAlgn="base">
      <a:spcBef>
        <a:spcPct val="0"/>
      </a:spcBef>
      <a:spcAft>
        <a:spcPct val="0"/>
      </a:spcAft>
      <a:defRPr sz="900" kern="1200">
        <a:solidFill>
          <a:schemeClr val="bg1"/>
        </a:solidFill>
        <a:latin typeface="Arial" charset="0"/>
        <a:ea typeface="+mn-ea"/>
        <a:cs typeface="Arial" charset="0"/>
      </a:defRPr>
    </a:lvl2pPr>
    <a:lvl3pPr marL="914400" algn="l" rtl="0" fontAlgn="base">
      <a:spcBef>
        <a:spcPct val="0"/>
      </a:spcBef>
      <a:spcAft>
        <a:spcPct val="0"/>
      </a:spcAft>
      <a:defRPr sz="900" kern="1200">
        <a:solidFill>
          <a:schemeClr val="bg1"/>
        </a:solidFill>
        <a:latin typeface="Arial" charset="0"/>
        <a:ea typeface="+mn-ea"/>
        <a:cs typeface="Arial" charset="0"/>
      </a:defRPr>
    </a:lvl3pPr>
    <a:lvl4pPr marL="1371600" algn="l" rtl="0" fontAlgn="base">
      <a:spcBef>
        <a:spcPct val="0"/>
      </a:spcBef>
      <a:spcAft>
        <a:spcPct val="0"/>
      </a:spcAft>
      <a:defRPr sz="900" kern="1200">
        <a:solidFill>
          <a:schemeClr val="bg1"/>
        </a:solidFill>
        <a:latin typeface="Arial" charset="0"/>
        <a:ea typeface="+mn-ea"/>
        <a:cs typeface="Arial" charset="0"/>
      </a:defRPr>
    </a:lvl4pPr>
    <a:lvl5pPr marL="1828800" algn="l" rtl="0" fontAlgn="base">
      <a:spcBef>
        <a:spcPct val="0"/>
      </a:spcBef>
      <a:spcAft>
        <a:spcPct val="0"/>
      </a:spcAft>
      <a:defRPr sz="900" kern="1200">
        <a:solidFill>
          <a:schemeClr val="bg1"/>
        </a:solidFill>
        <a:latin typeface="Arial" charset="0"/>
        <a:ea typeface="+mn-ea"/>
        <a:cs typeface="Arial" charset="0"/>
      </a:defRPr>
    </a:lvl5pPr>
    <a:lvl6pPr marL="2286000" algn="l" defTabSz="914400" rtl="0" eaLnBrk="1" latinLnBrk="0" hangingPunct="1">
      <a:defRPr sz="900" kern="1200">
        <a:solidFill>
          <a:schemeClr val="bg1"/>
        </a:solidFill>
        <a:latin typeface="Arial" charset="0"/>
        <a:ea typeface="+mn-ea"/>
        <a:cs typeface="Arial" charset="0"/>
      </a:defRPr>
    </a:lvl6pPr>
    <a:lvl7pPr marL="2743200" algn="l" defTabSz="914400" rtl="0" eaLnBrk="1" latinLnBrk="0" hangingPunct="1">
      <a:defRPr sz="900" kern="1200">
        <a:solidFill>
          <a:schemeClr val="bg1"/>
        </a:solidFill>
        <a:latin typeface="Arial" charset="0"/>
        <a:ea typeface="+mn-ea"/>
        <a:cs typeface="Arial" charset="0"/>
      </a:defRPr>
    </a:lvl7pPr>
    <a:lvl8pPr marL="3200400" algn="l" defTabSz="914400" rtl="0" eaLnBrk="1" latinLnBrk="0" hangingPunct="1">
      <a:defRPr sz="900" kern="1200">
        <a:solidFill>
          <a:schemeClr val="bg1"/>
        </a:solidFill>
        <a:latin typeface="Arial" charset="0"/>
        <a:ea typeface="+mn-ea"/>
        <a:cs typeface="Arial" charset="0"/>
      </a:defRPr>
    </a:lvl8pPr>
    <a:lvl9pPr marL="3657600" algn="l" defTabSz="914400" rtl="0" eaLnBrk="1" latinLnBrk="0" hangingPunct="1">
      <a:defRPr sz="9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D9D9D9"/>
    <a:srgbClr val="06143F"/>
    <a:srgbClr val="E45904"/>
    <a:srgbClr val="76311F"/>
    <a:srgbClr val="808080"/>
    <a:srgbClr val="CBCBCB"/>
    <a:srgbClr val="006F81"/>
    <a:srgbClr val="762C1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7" autoAdjust="0"/>
    <p:restoredTop sz="92322" autoAdjust="0"/>
  </p:normalViewPr>
  <p:slideViewPr>
    <p:cSldViewPr snapToGrid="0">
      <p:cViewPr>
        <p:scale>
          <a:sx n="70" d="100"/>
          <a:sy n="70" d="100"/>
        </p:scale>
        <p:origin x="-582" y="192"/>
      </p:cViewPr>
      <p:guideLst>
        <p:guide orient="horz"/>
        <p:guide pos="17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2" d="100"/>
          <a:sy n="42" d="100"/>
        </p:scale>
        <p:origin x="-3138" y="-96"/>
      </p:cViewPr>
      <p:guideLst>
        <p:guide orient="horz" pos="3127"/>
        <p:guide pos="21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5B65F-73BF-4F46-B92B-180C62889CB1}" type="doc">
      <dgm:prSet loTypeId="urn:microsoft.com/office/officeart/2005/8/layout/radial4" loCatId="relationship" qsTypeId="urn:microsoft.com/office/officeart/2005/8/quickstyle/3d2" qsCatId="3D" csTypeId="urn:microsoft.com/office/officeart/2005/8/colors/accent0_3" csCatId="mainScheme" phldr="1"/>
      <dgm:spPr/>
      <dgm:t>
        <a:bodyPr/>
        <a:lstStyle/>
        <a:p>
          <a:endParaRPr lang="es-MX"/>
        </a:p>
      </dgm:t>
    </dgm:pt>
    <dgm:pt modelId="{8A96AF5B-AAB3-4CBA-AA0C-6CCC5C391D66}">
      <dgm:prSet phldrT="[Texto]"/>
      <dgm:spPr>
        <a:solidFill>
          <a:schemeClr val="tx1"/>
        </a:solidFill>
      </dgm:spPr>
      <dgm:t>
        <a:bodyPr/>
        <a:lstStyle/>
        <a:p>
          <a:r>
            <a:rPr lang="es-MX" dirty="0" smtClean="0"/>
            <a:t>Desarrollo de Estrategias</a:t>
          </a:r>
          <a:endParaRPr lang="es-MX" dirty="0"/>
        </a:p>
      </dgm:t>
    </dgm:pt>
    <dgm:pt modelId="{362A819F-BC0D-47DC-9FE7-960504FB5835}" type="parTrans" cxnId="{BB4619DD-AF2A-41F1-AEEB-FD8C697E043E}">
      <dgm:prSet/>
      <dgm:spPr/>
      <dgm:t>
        <a:bodyPr/>
        <a:lstStyle/>
        <a:p>
          <a:endParaRPr lang="es-MX"/>
        </a:p>
      </dgm:t>
    </dgm:pt>
    <dgm:pt modelId="{0A3CB175-5FF6-4723-B47E-631280E28AC1}" type="sibTrans" cxnId="{BB4619DD-AF2A-41F1-AEEB-FD8C697E043E}">
      <dgm:prSet/>
      <dgm:spPr/>
      <dgm:t>
        <a:bodyPr/>
        <a:lstStyle/>
        <a:p>
          <a:endParaRPr lang="es-MX"/>
        </a:p>
      </dgm:t>
    </dgm:pt>
    <dgm:pt modelId="{8EFACF5A-AD0C-4796-9652-06BCCD1037F3}">
      <dgm:prSet phldrT="[Texto]"/>
      <dgm:spPr/>
      <dgm:t>
        <a:bodyPr/>
        <a:lstStyle/>
        <a:p>
          <a:r>
            <a:rPr lang="es-MX" dirty="0" smtClean="0"/>
            <a:t>Expositores</a:t>
          </a:r>
          <a:endParaRPr lang="es-MX" dirty="0"/>
        </a:p>
      </dgm:t>
    </dgm:pt>
    <dgm:pt modelId="{BF9D112F-D348-4D75-BE2B-D0DB0D36A6CA}" type="parTrans" cxnId="{2B670E03-EE2E-4A5B-BBA4-4C7C3A76393E}">
      <dgm:prSet/>
      <dgm:spPr/>
      <dgm:t>
        <a:bodyPr/>
        <a:lstStyle/>
        <a:p>
          <a:endParaRPr lang="es-MX"/>
        </a:p>
      </dgm:t>
    </dgm:pt>
    <dgm:pt modelId="{63F02234-4FC6-45E4-A846-06643E25D1B4}" type="sibTrans" cxnId="{2B670E03-EE2E-4A5B-BBA4-4C7C3A76393E}">
      <dgm:prSet/>
      <dgm:spPr/>
      <dgm:t>
        <a:bodyPr/>
        <a:lstStyle/>
        <a:p>
          <a:endParaRPr lang="es-MX"/>
        </a:p>
      </dgm:t>
    </dgm:pt>
    <dgm:pt modelId="{CC05B8CA-49A6-4711-8035-9C8CA57A99C1}">
      <dgm:prSet phldrT="[Texto]"/>
      <dgm:spPr/>
      <dgm:t>
        <a:bodyPr/>
        <a:lstStyle/>
        <a:p>
          <a:r>
            <a:rPr lang="es-MX" dirty="0" smtClean="0"/>
            <a:t>Fiduciarios diversos</a:t>
          </a:r>
          <a:endParaRPr lang="es-MX" dirty="0"/>
        </a:p>
      </dgm:t>
    </dgm:pt>
    <dgm:pt modelId="{180BB9BA-6F4F-4C82-AFB5-E248D9A8CEB2}" type="sibTrans" cxnId="{CC949E3D-F5AC-4AC1-BFC7-D355150D3863}">
      <dgm:prSet/>
      <dgm:spPr/>
      <dgm:t>
        <a:bodyPr/>
        <a:lstStyle/>
        <a:p>
          <a:endParaRPr lang="es-MX"/>
        </a:p>
      </dgm:t>
    </dgm:pt>
    <dgm:pt modelId="{34DBC7CD-3B27-41AD-B718-A3A25511C0A6}" type="parTrans" cxnId="{CC949E3D-F5AC-4AC1-BFC7-D355150D3863}">
      <dgm:prSet/>
      <dgm:spPr/>
      <dgm:t>
        <a:bodyPr/>
        <a:lstStyle/>
        <a:p>
          <a:endParaRPr lang="es-MX"/>
        </a:p>
      </dgm:t>
    </dgm:pt>
    <dgm:pt modelId="{A826D29F-FB13-4D7A-A070-8B0CF1DF1463}">
      <dgm:prSet phldrT="[Texto]"/>
      <dgm:spPr/>
      <dgm:t>
        <a:bodyPr/>
        <a:lstStyle/>
        <a:p>
          <a:r>
            <a:rPr lang="es-MX" dirty="0" smtClean="0"/>
            <a:t>Público involucrado</a:t>
          </a:r>
          <a:endParaRPr lang="es-MX" dirty="0"/>
        </a:p>
      </dgm:t>
    </dgm:pt>
    <dgm:pt modelId="{81B999BA-362D-4B3A-AAF1-F08E6F4AE078}" type="parTrans" cxnId="{E7F35011-B343-4DFE-B838-EBC7FBD784A2}">
      <dgm:prSet/>
      <dgm:spPr/>
      <dgm:t>
        <a:bodyPr/>
        <a:lstStyle/>
        <a:p>
          <a:endParaRPr lang="es-MX"/>
        </a:p>
      </dgm:t>
    </dgm:pt>
    <dgm:pt modelId="{B033D230-9286-4259-9FC5-6F1133EB680B}" type="sibTrans" cxnId="{E7F35011-B343-4DFE-B838-EBC7FBD784A2}">
      <dgm:prSet/>
      <dgm:spPr/>
      <dgm:t>
        <a:bodyPr/>
        <a:lstStyle/>
        <a:p>
          <a:endParaRPr lang="es-MX"/>
        </a:p>
      </dgm:t>
    </dgm:pt>
    <dgm:pt modelId="{1C826441-C80D-44A8-8A04-E54EE8F5B86C}" type="pres">
      <dgm:prSet presAssocID="{9D55B65F-73BF-4F46-B92B-180C62889CB1}" presName="cycle" presStyleCnt="0">
        <dgm:presLayoutVars>
          <dgm:chMax val="1"/>
          <dgm:dir/>
          <dgm:animLvl val="ctr"/>
          <dgm:resizeHandles val="exact"/>
        </dgm:presLayoutVars>
      </dgm:prSet>
      <dgm:spPr/>
      <dgm:t>
        <a:bodyPr/>
        <a:lstStyle/>
        <a:p>
          <a:endParaRPr lang="es-MX"/>
        </a:p>
      </dgm:t>
    </dgm:pt>
    <dgm:pt modelId="{E5C168B7-7D1D-4E9E-8106-536113814F9E}" type="pres">
      <dgm:prSet presAssocID="{8A96AF5B-AAB3-4CBA-AA0C-6CCC5C391D66}" presName="centerShape" presStyleLbl="node0" presStyleIdx="0" presStyleCnt="1" custScaleX="124470" custScaleY="111927"/>
      <dgm:spPr/>
      <dgm:t>
        <a:bodyPr/>
        <a:lstStyle/>
        <a:p>
          <a:endParaRPr lang="es-MX"/>
        </a:p>
      </dgm:t>
    </dgm:pt>
    <dgm:pt modelId="{1FC7008E-440B-424A-A51B-DEB4E16B8E7D}" type="pres">
      <dgm:prSet presAssocID="{BF9D112F-D348-4D75-BE2B-D0DB0D36A6CA}" presName="parTrans" presStyleLbl="bgSibTrans2D1" presStyleIdx="0" presStyleCnt="3"/>
      <dgm:spPr/>
      <dgm:t>
        <a:bodyPr/>
        <a:lstStyle/>
        <a:p>
          <a:endParaRPr lang="es-MX"/>
        </a:p>
      </dgm:t>
    </dgm:pt>
    <dgm:pt modelId="{4FE7D4E9-2692-4F96-8C52-BAE8809ADECD}" type="pres">
      <dgm:prSet presAssocID="{8EFACF5A-AD0C-4796-9652-06BCCD1037F3}" presName="node" presStyleLbl="node1" presStyleIdx="0" presStyleCnt="3">
        <dgm:presLayoutVars>
          <dgm:bulletEnabled val="1"/>
        </dgm:presLayoutVars>
      </dgm:prSet>
      <dgm:spPr/>
      <dgm:t>
        <a:bodyPr/>
        <a:lstStyle/>
        <a:p>
          <a:endParaRPr lang="es-MX"/>
        </a:p>
      </dgm:t>
    </dgm:pt>
    <dgm:pt modelId="{1C91B4EF-AE6A-4B44-A0B2-EE1CDA4CE1C2}" type="pres">
      <dgm:prSet presAssocID="{34DBC7CD-3B27-41AD-B718-A3A25511C0A6}" presName="parTrans" presStyleLbl="bgSibTrans2D1" presStyleIdx="1" presStyleCnt="3"/>
      <dgm:spPr/>
      <dgm:t>
        <a:bodyPr/>
        <a:lstStyle/>
        <a:p>
          <a:endParaRPr lang="es-MX"/>
        </a:p>
      </dgm:t>
    </dgm:pt>
    <dgm:pt modelId="{6EF8AAE9-BFED-4C14-ABBF-CC1F617B0F17}" type="pres">
      <dgm:prSet presAssocID="{CC05B8CA-49A6-4711-8035-9C8CA57A99C1}" presName="node" presStyleLbl="node1" presStyleIdx="1" presStyleCnt="3">
        <dgm:presLayoutVars>
          <dgm:bulletEnabled val="1"/>
        </dgm:presLayoutVars>
      </dgm:prSet>
      <dgm:spPr/>
      <dgm:t>
        <a:bodyPr/>
        <a:lstStyle/>
        <a:p>
          <a:endParaRPr lang="es-MX"/>
        </a:p>
      </dgm:t>
    </dgm:pt>
    <dgm:pt modelId="{924B96B3-D588-4BE4-BCEA-2913C8541E79}" type="pres">
      <dgm:prSet presAssocID="{81B999BA-362D-4B3A-AAF1-F08E6F4AE078}" presName="parTrans" presStyleLbl="bgSibTrans2D1" presStyleIdx="2" presStyleCnt="3"/>
      <dgm:spPr/>
      <dgm:t>
        <a:bodyPr/>
        <a:lstStyle/>
        <a:p>
          <a:endParaRPr lang="es-MX"/>
        </a:p>
      </dgm:t>
    </dgm:pt>
    <dgm:pt modelId="{C66237BC-E729-4143-B558-946AEDE6252C}" type="pres">
      <dgm:prSet presAssocID="{A826D29F-FB13-4D7A-A070-8B0CF1DF1463}" presName="node" presStyleLbl="node1" presStyleIdx="2" presStyleCnt="3">
        <dgm:presLayoutVars>
          <dgm:bulletEnabled val="1"/>
        </dgm:presLayoutVars>
      </dgm:prSet>
      <dgm:spPr/>
      <dgm:t>
        <a:bodyPr/>
        <a:lstStyle/>
        <a:p>
          <a:endParaRPr lang="es-MX"/>
        </a:p>
      </dgm:t>
    </dgm:pt>
  </dgm:ptLst>
  <dgm:cxnLst>
    <dgm:cxn modelId="{D9BFD7C3-1F30-4C56-B65C-50909E601575}" type="presOf" srcId="{9D55B65F-73BF-4F46-B92B-180C62889CB1}" destId="{1C826441-C80D-44A8-8A04-E54EE8F5B86C}" srcOrd="0" destOrd="0" presId="urn:microsoft.com/office/officeart/2005/8/layout/radial4"/>
    <dgm:cxn modelId="{1C5C6421-9B09-405F-91B0-6DB2E55AB371}" type="presOf" srcId="{8A96AF5B-AAB3-4CBA-AA0C-6CCC5C391D66}" destId="{E5C168B7-7D1D-4E9E-8106-536113814F9E}" srcOrd="0" destOrd="0" presId="urn:microsoft.com/office/officeart/2005/8/layout/radial4"/>
    <dgm:cxn modelId="{1538158C-5ABD-4248-90CF-9136FD25BF9F}" type="presOf" srcId="{81B999BA-362D-4B3A-AAF1-F08E6F4AE078}" destId="{924B96B3-D588-4BE4-BCEA-2913C8541E79}" srcOrd="0" destOrd="0" presId="urn:microsoft.com/office/officeart/2005/8/layout/radial4"/>
    <dgm:cxn modelId="{E7F35011-B343-4DFE-B838-EBC7FBD784A2}" srcId="{8A96AF5B-AAB3-4CBA-AA0C-6CCC5C391D66}" destId="{A826D29F-FB13-4D7A-A070-8B0CF1DF1463}" srcOrd="2" destOrd="0" parTransId="{81B999BA-362D-4B3A-AAF1-F08E6F4AE078}" sibTransId="{B033D230-9286-4259-9FC5-6F1133EB680B}"/>
    <dgm:cxn modelId="{EC4830D0-228E-4636-877C-5E13C72AB4A5}" type="presOf" srcId="{8EFACF5A-AD0C-4796-9652-06BCCD1037F3}" destId="{4FE7D4E9-2692-4F96-8C52-BAE8809ADECD}" srcOrd="0" destOrd="0" presId="urn:microsoft.com/office/officeart/2005/8/layout/radial4"/>
    <dgm:cxn modelId="{3B30865C-C565-486D-B4E3-1993D98CF2FB}" type="presOf" srcId="{CC05B8CA-49A6-4711-8035-9C8CA57A99C1}" destId="{6EF8AAE9-BFED-4C14-ABBF-CC1F617B0F17}" srcOrd="0" destOrd="0" presId="urn:microsoft.com/office/officeart/2005/8/layout/radial4"/>
    <dgm:cxn modelId="{CC949E3D-F5AC-4AC1-BFC7-D355150D3863}" srcId="{8A96AF5B-AAB3-4CBA-AA0C-6CCC5C391D66}" destId="{CC05B8CA-49A6-4711-8035-9C8CA57A99C1}" srcOrd="1" destOrd="0" parTransId="{34DBC7CD-3B27-41AD-B718-A3A25511C0A6}" sibTransId="{180BB9BA-6F4F-4C82-AFB5-E248D9A8CEB2}"/>
    <dgm:cxn modelId="{37FC886E-04E2-4ECE-ACFC-CDB98F3ECCCC}" type="presOf" srcId="{BF9D112F-D348-4D75-BE2B-D0DB0D36A6CA}" destId="{1FC7008E-440B-424A-A51B-DEB4E16B8E7D}" srcOrd="0" destOrd="0" presId="urn:microsoft.com/office/officeart/2005/8/layout/radial4"/>
    <dgm:cxn modelId="{2B670E03-EE2E-4A5B-BBA4-4C7C3A76393E}" srcId="{8A96AF5B-AAB3-4CBA-AA0C-6CCC5C391D66}" destId="{8EFACF5A-AD0C-4796-9652-06BCCD1037F3}" srcOrd="0" destOrd="0" parTransId="{BF9D112F-D348-4D75-BE2B-D0DB0D36A6CA}" sibTransId="{63F02234-4FC6-45E4-A846-06643E25D1B4}"/>
    <dgm:cxn modelId="{BB4619DD-AF2A-41F1-AEEB-FD8C697E043E}" srcId="{9D55B65F-73BF-4F46-B92B-180C62889CB1}" destId="{8A96AF5B-AAB3-4CBA-AA0C-6CCC5C391D66}" srcOrd="0" destOrd="0" parTransId="{362A819F-BC0D-47DC-9FE7-960504FB5835}" sibTransId="{0A3CB175-5FF6-4723-B47E-631280E28AC1}"/>
    <dgm:cxn modelId="{130EA12E-B47C-46B5-B55A-AC7CCB90FA5A}" type="presOf" srcId="{A826D29F-FB13-4D7A-A070-8B0CF1DF1463}" destId="{C66237BC-E729-4143-B558-946AEDE6252C}" srcOrd="0" destOrd="0" presId="urn:microsoft.com/office/officeart/2005/8/layout/radial4"/>
    <dgm:cxn modelId="{C07E9C9C-53F6-4DB7-A83C-C874CC2C9671}" type="presOf" srcId="{34DBC7CD-3B27-41AD-B718-A3A25511C0A6}" destId="{1C91B4EF-AE6A-4B44-A0B2-EE1CDA4CE1C2}" srcOrd="0" destOrd="0" presId="urn:microsoft.com/office/officeart/2005/8/layout/radial4"/>
    <dgm:cxn modelId="{1ECE6EC8-44AF-48CB-8F68-E54BDA0BF607}" type="presParOf" srcId="{1C826441-C80D-44A8-8A04-E54EE8F5B86C}" destId="{E5C168B7-7D1D-4E9E-8106-536113814F9E}" srcOrd="0" destOrd="0" presId="urn:microsoft.com/office/officeart/2005/8/layout/radial4"/>
    <dgm:cxn modelId="{A15A85B4-E9EF-4263-82FE-9187DE4808CA}" type="presParOf" srcId="{1C826441-C80D-44A8-8A04-E54EE8F5B86C}" destId="{1FC7008E-440B-424A-A51B-DEB4E16B8E7D}" srcOrd="1" destOrd="0" presId="urn:microsoft.com/office/officeart/2005/8/layout/radial4"/>
    <dgm:cxn modelId="{BB7BB1B9-ED66-4CE1-AFA0-D10FC9A8784E}" type="presParOf" srcId="{1C826441-C80D-44A8-8A04-E54EE8F5B86C}" destId="{4FE7D4E9-2692-4F96-8C52-BAE8809ADECD}" srcOrd="2" destOrd="0" presId="urn:microsoft.com/office/officeart/2005/8/layout/radial4"/>
    <dgm:cxn modelId="{1FDC4615-4952-49C4-BC96-89D480FC7775}" type="presParOf" srcId="{1C826441-C80D-44A8-8A04-E54EE8F5B86C}" destId="{1C91B4EF-AE6A-4B44-A0B2-EE1CDA4CE1C2}" srcOrd="3" destOrd="0" presId="urn:microsoft.com/office/officeart/2005/8/layout/radial4"/>
    <dgm:cxn modelId="{689B3FC4-8DE6-42DD-8889-FB962EDAA6FF}" type="presParOf" srcId="{1C826441-C80D-44A8-8A04-E54EE8F5B86C}" destId="{6EF8AAE9-BFED-4C14-ABBF-CC1F617B0F17}" srcOrd="4" destOrd="0" presId="urn:microsoft.com/office/officeart/2005/8/layout/radial4"/>
    <dgm:cxn modelId="{22873206-BFD7-44DA-BBC8-D45CDFAA5308}" type="presParOf" srcId="{1C826441-C80D-44A8-8A04-E54EE8F5B86C}" destId="{924B96B3-D588-4BE4-BCEA-2913C8541E79}" srcOrd="5" destOrd="0" presId="urn:microsoft.com/office/officeart/2005/8/layout/radial4"/>
    <dgm:cxn modelId="{555A009C-DDC2-45D0-A879-3552B4E0C591}" type="presParOf" srcId="{1C826441-C80D-44A8-8A04-E54EE8F5B86C}" destId="{C66237BC-E729-4143-B558-946AEDE6252C}"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8CB72-70F8-4962-BCD2-F1EB53406687}" type="doc">
      <dgm:prSet loTypeId="urn:microsoft.com/office/officeart/2005/8/layout/gear1" loCatId="relationship" qsTypeId="urn:microsoft.com/office/officeart/2005/8/quickstyle/3d2" qsCatId="3D" csTypeId="urn:microsoft.com/office/officeart/2005/8/colors/accent1_2" csCatId="accent1" phldr="1"/>
      <dgm:spPr/>
      <dgm:t>
        <a:bodyPr/>
        <a:lstStyle/>
        <a:p>
          <a:endParaRPr lang="es-MX"/>
        </a:p>
      </dgm:t>
    </dgm:pt>
    <dgm:pt modelId="{996015D2-1547-4D6C-B422-26C826C8A49C}">
      <dgm:prSet phldrT="[Texto]" custT="1"/>
      <dgm:spPr/>
      <dgm:t>
        <a:bodyPr/>
        <a:lstStyle/>
        <a:p>
          <a:r>
            <a:rPr lang="es-MX" sz="1000" dirty="0" smtClean="0"/>
            <a:t>Una manera activa y social de compartir una gran gama de experiencias que atiendan las necesidades del mercado fiduciario.</a:t>
          </a:r>
          <a:endParaRPr lang="es-MX" sz="1000" dirty="0"/>
        </a:p>
      </dgm:t>
    </dgm:pt>
    <dgm:pt modelId="{CE1712EE-A919-4151-A11B-7C7935E6901F}" type="parTrans" cxnId="{9A525B16-48D9-48CB-B02F-7960CE98C977}">
      <dgm:prSet/>
      <dgm:spPr/>
      <dgm:t>
        <a:bodyPr/>
        <a:lstStyle/>
        <a:p>
          <a:endParaRPr lang="es-MX" sz="2000"/>
        </a:p>
      </dgm:t>
    </dgm:pt>
    <dgm:pt modelId="{4C916541-27E6-419B-B289-73261007B120}" type="sibTrans" cxnId="{9A525B16-48D9-48CB-B02F-7960CE98C977}">
      <dgm:prSet/>
      <dgm:spPr/>
      <dgm:t>
        <a:bodyPr/>
        <a:lstStyle/>
        <a:p>
          <a:endParaRPr lang="es-MX" sz="2000"/>
        </a:p>
      </dgm:t>
    </dgm:pt>
    <dgm:pt modelId="{C2887F1C-57E0-4B15-859F-0754B17A6455}">
      <dgm:prSet custT="1"/>
      <dgm:spPr/>
      <dgm:t>
        <a:bodyPr/>
        <a:lstStyle/>
        <a:p>
          <a:r>
            <a:rPr lang="es-MX" sz="1000" dirty="0" smtClean="0"/>
            <a:t>Alianzas con marcas que promuevan en el mercado los productos fiduciarios distintos entre ellos.</a:t>
          </a:r>
        </a:p>
      </dgm:t>
    </dgm:pt>
    <dgm:pt modelId="{7E7EDC3D-9EF2-4F9B-A4E0-5C8E2BA7C1D6}" type="parTrans" cxnId="{84CDDD01-067C-478D-A572-7DD15D67947A}">
      <dgm:prSet/>
      <dgm:spPr/>
      <dgm:t>
        <a:bodyPr/>
        <a:lstStyle/>
        <a:p>
          <a:endParaRPr lang="es-MX" sz="2000"/>
        </a:p>
      </dgm:t>
    </dgm:pt>
    <dgm:pt modelId="{CC9B0FB4-C92D-48D2-92D8-BCCBA6648926}" type="sibTrans" cxnId="{84CDDD01-067C-478D-A572-7DD15D67947A}">
      <dgm:prSet/>
      <dgm:spPr/>
      <dgm:t>
        <a:bodyPr/>
        <a:lstStyle/>
        <a:p>
          <a:endParaRPr lang="es-MX" sz="2000"/>
        </a:p>
      </dgm:t>
    </dgm:pt>
    <dgm:pt modelId="{E201259A-0834-4C28-A399-F48116DA2BEA}">
      <dgm:prSet custT="1"/>
      <dgm:spPr/>
      <dgm:t>
        <a:bodyPr/>
        <a:lstStyle/>
        <a:p>
          <a:r>
            <a:rPr lang="es-MX" sz="1000" dirty="0" smtClean="0"/>
            <a:t>La participación de diferentes especialistas, en la materia de primer nivel en cada uno de los rubros.</a:t>
          </a:r>
        </a:p>
      </dgm:t>
    </dgm:pt>
    <dgm:pt modelId="{C5C6BE75-906B-41FF-AEE1-A54D975CCE7E}" type="sibTrans" cxnId="{F9D1B52B-5029-4CE4-9A87-19E410DEB0B0}">
      <dgm:prSet/>
      <dgm:spPr/>
      <dgm:t>
        <a:bodyPr/>
        <a:lstStyle/>
        <a:p>
          <a:endParaRPr lang="es-MX" sz="2000"/>
        </a:p>
      </dgm:t>
    </dgm:pt>
    <dgm:pt modelId="{785240A9-35D6-4B41-91EE-FBF23FB7BABE}" type="parTrans" cxnId="{F9D1B52B-5029-4CE4-9A87-19E410DEB0B0}">
      <dgm:prSet/>
      <dgm:spPr/>
      <dgm:t>
        <a:bodyPr/>
        <a:lstStyle/>
        <a:p>
          <a:endParaRPr lang="es-MX" sz="2000"/>
        </a:p>
      </dgm:t>
    </dgm:pt>
    <dgm:pt modelId="{C6FA1487-AB0E-4C5B-BE2D-8268DD84B086}" type="pres">
      <dgm:prSet presAssocID="{3148CB72-70F8-4962-BCD2-F1EB53406687}" presName="composite" presStyleCnt="0">
        <dgm:presLayoutVars>
          <dgm:chMax val="3"/>
          <dgm:animLvl val="lvl"/>
          <dgm:resizeHandles val="exact"/>
        </dgm:presLayoutVars>
      </dgm:prSet>
      <dgm:spPr/>
      <dgm:t>
        <a:bodyPr/>
        <a:lstStyle/>
        <a:p>
          <a:endParaRPr lang="es-MX"/>
        </a:p>
      </dgm:t>
    </dgm:pt>
    <dgm:pt modelId="{18E2E19B-2013-4240-88A2-3CAA54378B33}" type="pres">
      <dgm:prSet presAssocID="{996015D2-1547-4D6C-B422-26C826C8A49C}" presName="gear1" presStyleLbl="node1" presStyleIdx="0" presStyleCnt="3">
        <dgm:presLayoutVars>
          <dgm:chMax val="1"/>
          <dgm:bulletEnabled val="1"/>
        </dgm:presLayoutVars>
      </dgm:prSet>
      <dgm:spPr/>
      <dgm:t>
        <a:bodyPr/>
        <a:lstStyle/>
        <a:p>
          <a:endParaRPr lang="es-MX"/>
        </a:p>
      </dgm:t>
    </dgm:pt>
    <dgm:pt modelId="{0DEAC043-785C-4D58-A81D-23AC8A85D08C}" type="pres">
      <dgm:prSet presAssocID="{996015D2-1547-4D6C-B422-26C826C8A49C}" presName="gear1srcNode" presStyleLbl="node1" presStyleIdx="0" presStyleCnt="3"/>
      <dgm:spPr/>
      <dgm:t>
        <a:bodyPr/>
        <a:lstStyle/>
        <a:p>
          <a:endParaRPr lang="es-MX"/>
        </a:p>
      </dgm:t>
    </dgm:pt>
    <dgm:pt modelId="{E826A5D7-177E-45DC-A7A3-B0C55A60CB48}" type="pres">
      <dgm:prSet presAssocID="{996015D2-1547-4D6C-B422-26C826C8A49C}" presName="gear1dstNode" presStyleLbl="node1" presStyleIdx="0" presStyleCnt="3"/>
      <dgm:spPr/>
      <dgm:t>
        <a:bodyPr/>
        <a:lstStyle/>
        <a:p>
          <a:endParaRPr lang="es-MX"/>
        </a:p>
      </dgm:t>
    </dgm:pt>
    <dgm:pt modelId="{8113469B-1F15-400E-92D8-3661F212BD9E}" type="pres">
      <dgm:prSet presAssocID="{E201259A-0834-4C28-A399-F48116DA2BEA}" presName="gear2" presStyleLbl="node1" presStyleIdx="1" presStyleCnt="3">
        <dgm:presLayoutVars>
          <dgm:chMax val="1"/>
          <dgm:bulletEnabled val="1"/>
        </dgm:presLayoutVars>
      </dgm:prSet>
      <dgm:spPr/>
      <dgm:t>
        <a:bodyPr/>
        <a:lstStyle/>
        <a:p>
          <a:endParaRPr lang="es-MX"/>
        </a:p>
      </dgm:t>
    </dgm:pt>
    <dgm:pt modelId="{6DC77C18-19F2-4F4F-A7C2-700A38337BE5}" type="pres">
      <dgm:prSet presAssocID="{E201259A-0834-4C28-A399-F48116DA2BEA}" presName="gear2srcNode" presStyleLbl="node1" presStyleIdx="1" presStyleCnt="3"/>
      <dgm:spPr/>
      <dgm:t>
        <a:bodyPr/>
        <a:lstStyle/>
        <a:p>
          <a:endParaRPr lang="es-MX"/>
        </a:p>
      </dgm:t>
    </dgm:pt>
    <dgm:pt modelId="{50BF15F6-74F3-43CE-94B1-9360FA048C3A}" type="pres">
      <dgm:prSet presAssocID="{E201259A-0834-4C28-A399-F48116DA2BEA}" presName="gear2dstNode" presStyleLbl="node1" presStyleIdx="1" presStyleCnt="3"/>
      <dgm:spPr/>
      <dgm:t>
        <a:bodyPr/>
        <a:lstStyle/>
        <a:p>
          <a:endParaRPr lang="es-MX"/>
        </a:p>
      </dgm:t>
    </dgm:pt>
    <dgm:pt modelId="{112349E8-6965-4074-9742-40966B0792B0}" type="pres">
      <dgm:prSet presAssocID="{C2887F1C-57E0-4B15-859F-0754B17A6455}" presName="gear3" presStyleLbl="node1" presStyleIdx="2" presStyleCnt="3"/>
      <dgm:spPr/>
      <dgm:t>
        <a:bodyPr/>
        <a:lstStyle/>
        <a:p>
          <a:endParaRPr lang="es-MX"/>
        </a:p>
      </dgm:t>
    </dgm:pt>
    <dgm:pt modelId="{0AC25CB4-BEB8-42A3-9797-6F80654FE8D3}" type="pres">
      <dgm:prSet presAssocID="{C2887F1C-57E0-4B15-859F-0754B17A6455}" presName="gear3tx" presStyleLbl="node1" presStyleIdx="2" presStyleCnt="3">
        <dgm:presLayoutVars>
          <dgm:chMax val="1"/>
          <dgm:bulletEnabled val="1"/>
        </dgm:presLayoutVars>
      </dgm:prSet>
      <dgm:spPr/>
      <dgm:t>
        <a:bodyPr/>
        <a:lstStyle/>
        <a:p>
          <a:endParaRPr lang="es-MX"/>
        </a:p>
      </dgm:t>
    </dgm:pt>
    <dgm:pt modelId="{B3532D7B-14F9-4198-8EBB-CBADD192CF40}" type="pres">
      <dgm:prSet presAssocID="{C2887F1C-57E0-4B15-859F-0754B17A6455}" presName="gear3srcNode" presStyleLbl="node1" presStyleIdx="2" presStyleCnt="3"/>
      <dgm:spPr/>
      <dgm:t>
        <a:bodyPr/>
        <a:lstStyle/>
        <a:p>
          <a:endParaRPr lang="es-MX"/>
        </a:p>
      </dgm:t>
    </dgm:pt>
    <dgm:pt modelId="{F00B7BD9-DAEE-4D2E-A4C6-81B4C02B6F90}" type="pres">
      <dgm:prSet presAssocID="{C2887F1C-57E0-4B15-859F-0754B17A6455}" presName="gear3dstNode" presStyleLbl="node1" presStyleIdx="2" presStyleCnt="3"/>
      <dgm:spPr/>
      <dgm:t>
        <a:bodyPr/>
        <a:lstStyle/>
        <a:p>
          <a:endParaRPr lang="es-MX"/>
        </a:p>
      </dgm:t>
    </dgm:pt>
    <dgm:pt modelId="{CEA8752A-785A-4B3C-9964-BD4BF2C9C7B7}" type="pres">
      <dgm:prSet presAssocID="{4C916541-27E6-419B-B289-73261007B120}" presName="connector1" presStyleLbl="sibTrans2D1" presStyleIdx="0" presStyleCnt="3"/>
      <dgm:spPr/>
      <dgm:t>
        <a:bodyPr/>
        <a:lstStyle/>
        <a:p>
          <a:endParaRPr lang="es-MX"/>
        </a:p>
      </dgm:t>
    </dgm:pt>
    <dgm:pt modelId="{1C7EA1BC-5B3E-4377-898D-E11A50AFD56C}" type="pres">
      <dgm:prSet presAssocID="{C5C6BE75-906B-41FF-AEE1-A54D975CCE7E}" presName="connector2" presStyleLbl="sibTrans2D1" presStyleIdx="1" presStyleCnt="3"/>
      <dgm:spPr/>
      <dgm:t>
        <a:bodyPr/>
        <a:lstStyle/>
        <a:p>
          <a:endParaRPr lang="es-MX"/>
        </a:p>
      </dgm:t>
    </dgm:pt>
    <dgm:pt modelId="{B10A4C0B-2FF7-4964-953C-7C23DEC8E88B}" type="pres">
      <dgm:prSet presAssocID="{CC9B0FB4-C92D-48D2-92D8-BCCBA6648926}" presName="connector3" presStyleLbl="sibTrans2D1" presStyleIdx="2" presStyleCnt="3"/>
      <dgm:spPr/>
      <dgm:t>
        <a:bodyPr/>
        <a:lstStyle/>
        <a:p>
          <a:endParaRPr lang="es-MX"/>
        </a:p>
      </dgm:t>
    </dgm:pt>
  </dgm:ptLst>
  <dgm:cxnLst>
    <dgm:cxn modelId="{1B3B79A7-3982-400F-990B-6C5BE120EF50}" type="presOf" srcId="{E201259A-0834-4C28-A399-F48116DA2BEA}" destId="{6DC77C18-19F2-4F4F-A7C2-700A38337BE5}" srcOrd="1" destOrd="0" presId="urn:microsoft.com/office/officeart/2005/8/layout/gear1"/>
    <dgm:cxn modelId="{8B8DB4A7-C522-468F-A16E-EACB84732BE5}" type="presOf" srcId="{3148CB72-70F8-4962-BCD2-F1EB53406687}" destId="{C6FA1487-AB0E-4C5B-BE2D-8268DD84B086}" srcOrd="0" destOrd="0" presId="urn:microsoft.com/office/officeart/2005/8/layout/gear1"/>
    <dgm:cxn modelId="{F9D1B52B-5029-4CE4-9A87-19E410DEB0B0}" srcId="{3148CB72-70F8-4962-BCD2-F1EB53406687}" destId="{E201259A-0834-4C28-A399-F48116DA2BEA}" srcOrd="1" destOrd="0" parTransId="{785240A9-35D6-4B41-91EE-FBF23FB7BABE}" sibTransId="{C5C6BE75-906B-41FF-AEE1-A54D975CCE7E}"/>
    <dgm:cxn modelId="{0BC2F26E-113D-481B-914A-5AA2F5E3B878}" type="presOf" srcId="{996015D2-1547-4D6C-B422-26C826C8A49C}" destId="{0DEAC043-785C-4D58-A81D-23AC8A85D08C}" srcOrd="1" destOrd="0" presId="urn:microsoft.com/office/officeart/2005/8/layout/gear1"/>
    <dgm:cxn modelId="{6D7F34D5-5986-422D-9D54-6B193565AEF5}" type="presOf" srcId="{4C916541-27E6-419B-B289-73261007B120}" destId="{CEA8752A-785A-4B3C-9964-BD4BF2C9C7B7}" srcOrd="0" destOrd="0" presId="urn:microsoft.com/office/officeart/2005/8/layout/gear1"/>
    <dgm:cxn modelId="{84CDDD01-067C-478D-A572-7DD15D67947A}" srcId="{3148CB72-70F8-4962-BCD2-F1EB53406687}" destId="{C2887F1C-57E0-4B15-859F-0754B17A6455}" srcOrd="2" destOrd="0" parTransId="{7E7EDC3D-9EF2-4F9B-A4E0-5C8E2BA7C1D6}" sibTransId="{CC9B0FB4-C92D-48D2-92D8-BCCBA6648926}"/>
    <dgm:cxn modelId="{E49FB77D-231D-462F-8D04-E399ECE0AF8F}" type="presOf" srcId="{996015D2-1547-4D6C-B422-26C826C8A49C}" destId="{E826A5D7-177E-45DC-A7A3-B0C55A60CB48}" srcOrd="2" destOrd="0" presId="urn:microsoft.com/office/officeart/2005/8/layout/gear1"/>
    <dgm:cxn modelId="{F50409F3-D55D-4C2F-83C3-ABB8E823303D}" type="presOf" srcId="{C2887F1C-57E0-4B15-859F-0754B17A6455}" destId="{0AC25CB4-BEB8-42A3-9797-6F80654FE8D3}" srcOrd="1" destOrd="0" presId="urn:microsoft.com/office/officeart/2005/8/layout/gear1"/>
    <dgm:cxn modelId="{068E2F0F-D033-49A8-9B52-B7565A060847}" type="presOf" srcId="{996015D2-1547-4D6C-B422-26C826C8A49C}" destId="{18E2E19B-2013-4240-88A2-3CAA54378B33}" srcOrd="0" destOrd="0" presId="urn:microsoft.com/office/officeart/2005/8/layout/gear1"/>
    <dgm:cxn modelId="{4B8E06BD-0C56-42BD-B9F0-735D1D8BD01A}" type="presOf" srcId="{CC9B0FB4-C92D-48D2-92D8-BCCBA6648926}" destId="{B10A4C0B-2FF7-4964-953C-7C23DEC8E88B}" srcOrd="0" destOrd="0" presId="urn:microsoft.com/office/officeart/2005/8/layout/gear1"/>
    <dgm:cxn modelId="{4C0CD696-F87C-4593-8304-B55BD055E2B5}" type="presOf" srcId="{C2887F1C-57E0-4B15-859F-0754B17A6455}" destId="{112349E8-6965-4074-9742-40966B0792B0}" srcOrd="0" destOrd="0" presId="urn:microsoft.com/office/officeart/2005/8/layout/gear1"/>
    <dgm:cxn modelId="{832D6C6B-92D8-4CF8-9ABC-3BC9EC90E3E7}" type="presOf" srcId="{E201259A-0834-4C28-A399-F48116DA2BEA}" destId="{8113469B-1F15-400E-92D8-3661F212BD9E}" srcOrd="0" destOrd="0" presId="urn:microsoft.com/office/officeart/2005/8/layout/gear1"/>
    <dgm:cxn modelId="{9A525B16-48D9-48CB-B02F-7960CE98C977}" srcId="{3148CB72-70F8-4962-BCD2-F1EB53406687}" destId="{996015D2-1547-4D6C-B422-26C826C8A49C}" srcOrd="0" destOrd="0" parTransId="{CE1712EE-A919-4151-A11B-7C7935E6901F}" sibTransId="{4C916541-27E6-419B-B289-73261007B120}"/>
    <dgm:cxn modelId="{734DC060-8BAE-4B8E-8EB1-8F98B1AD6EBB}" type="presOf" srcId="{C2887F1C-57E0-4B15-859F-0754B17A6455}" destId="{B3532D7B-14F9-4198-8EBB-CBADD192CF40}" srcOrd="2" destOrd="0" presId="urn:microsoft.com/office/officeart/2005/8/layout/gear1"/>
    <dgm:cxn modelId="{31204338-8F3D-4A7C-BCB7-066C3354852E}" type="presOf" srcId="{C2887F1C-57E0-4B15-859F-0754B17A6455}" destId="{F00B7BD9-DAEE-4D2E-A4C6-81B4C02B6F90}" srcOrd="3" destOrd="0" presId="urn:microsoft.com/office/officeart/2005/8/layout/gear1"/>
    <dgm:cxn modelId="{488D18A5-8906-498C-AFFC-52EF18EC9B42}" type="presOf" srcId="{C5C6BE75-906B-41FF-AEE1-A54D975CCE7E}" destId="{1C7EA1BC-5B3E-4377-898D-E11A50AFD56C}" srcOrd="0" destOrd="0" presId="urn:microsoft.com/office/officeart/2005/8/layout/gear1"/>
    <dgm:cxn modelId="{C795BCCF-8517-41CF-8320-58DB4A8EA420}" type="presOf" srcId="{E201259A-0834-4C28-A399-F48116DA2BEA}" destId="{50BF15F6-74F3-43CE-94B1-9360FA048C3A}" srcOrd="2" destOrd="0" presId="urn:microsoft.com/office/officeart/2005/8/layout/gear1"/>
    <dgm:cxn modelId="{E01E7E73-4247-4E5F-80E8-7932C7C90AFD}" type="presParOf" srcId="{C6FA1487-AB0E-4C5B-BE2D-8268DD84B086}" destId="{18E2E19B-2013-4240-88A2-3CAA54378B33}" srcOrd="0" destOrd="0" presId="urn:microsoft.com/office/officeart/2005/8/layout/gear1"/>
    <dgm:cxn modelId="{21134F02-1BA4-4DDE-97AC-96B5793D4AD6}" type="presParOf" srcId="{C6FA1487-AB0E-4C5B-BE2D-8268DD84B086}" destId="{0DEAC043-785C-4D58-A81D-23AC8A85D08C}" srcOrd="1" destOrd="0" presId="urn:microsoft.com/office/officeart/2005/8/layout/gear1"/>
    <dgm:cxn modelId="{4D5280DA-E5B4-4887-B1A6-E61600B956EA}" type="presParOf" srcId="{C6FA1487-AB0E-4C5B-BE2D-8268DD84B086}" destId="{E826A5D7-177E-45DC-A7A3-B0C55A60CB48}" srcOrd="2" destOrd="0" presId="urn:microsoft.com/office/officeart/2005/8/layout/gear1"/>
    <dgm:cxn modelId="{6BD9F0E3-4576-46E3-9DCE-1101A148BF27}" type="presParOf" srcId="{C6FA1487-AB0E-4C5B-BE2D-8268DD84B086}" destId="{8113469B-1F15-400E-92D8-3661F212BD9E}" srcOrd="3" destOrd="0" presId="urn:microsoft.com/office/officeart/2005/8/layout/gear1"/>
    <dgm:cxn modelId="{65D73094-E152-4B7C-A5F7-083464B71E21}" type="presParOf" srcId="{C6FA1487-AB0E-4C5B-BE2D-8268DD84B086}" destId="{6DC77C18-19F2-4F4F-A7C2-700A38337BE5}" srcOrd="4" destOrd="0" presId="urn:microsoft.com/office/officeart/2005/8/layout/gear1"/>
    <dgm:cxn modelId="{9363A77A-EF47-4465-B4ED-2DE614A91002}" type="presParOf" srcId="{C6FA1487-AB0E-4C5B-BE2D-8268DD84B086}" destId="{50BF15F6-74F3-43CE-94B1-9360FA048C3A}" srcOrd="5" destOrd="0" presId="urn:microsoft.com/office/officeart/2005/8/layout/gear1"/>
    <dgm:cxn modelId="{56A33C6F-C971-4260-A410-1A416F5F5223}" type="presParOf" srcId="{C6FA1487-AB0E-4C5B-BE2D-8268DD84B086}" destId="{112349E8-6965-4074-9742-40966B0792B0}" srcOrd="6" destOrd="0" presId="urn:microsoft.com/office/officeart/2005/8/layout/gear1"/>
    <dgm:cxn modelId="{1B67D23D-B66B-484B-A50A-3705266E417B}" type="presParOf" srcId="{C6FA1487-AB0E-4C5B-BE2D-8268DD84B086}" destId="{0AC25CB4-BEB8-42A3-9797-6F80654FE8D3}" srcOrd="7" destOrd="0" presId="urn:microsoft.com/office/officeart/2005/8/layout/gear1"/>
    <dgm:cxn modelId="{658F53C9-5724-46A4-B43E-1B7E4A665FCE}" type="presParOf" srcId="{C6FA1487-AB0E-4C5B-BE2D-8268DD84B086}" destId="{B3532D7B-14F9-4198-8EBB-CBADD192CF40}" srcOrd="8" destOrd="0" presId="urn:microsoft.com/office/officeart/2005/8/layout/gear1"/>
    <dgm:cxn modelId="{EF1FC165-B858-4ADA-A4F1-CBE624293716}" type="presParOf" srcId="{C6FA1487-AB0E-4C5B-BE2D-8268DD84B086}" destId="{F00B7BD9-DAEE-4D2E-A4C6-81B4C02B6F90}" srcOrd="9" destOrd="0" presId="urn:microsoft.com/office/officeart/2005/8/layout/gear1"/>
    <dgm:cxn modelId="{EDC64A18-2FFE-41D0-8059-098064744773}" type="presParOf" srcId="{C6FA1487-AB0E-4C5B-BE2D-8268DD84B086}" destId="{CEA8752A-785A-4B3C-9964-BD4BF2C9C7B7}" srcOrd="10" destOrd="0" presId="urn:microsoft.com/office/officeart/2005/8/layout/gear1"/>
    <dgm:cxn modelId="{1788684A-03D7-4AA5-90CF-D3DF51D2EF84}" type="presParOf" srcId="{C6FA1487-AB0E-4C5B-BE2D-8268DD84B086}" destId="{1C7EA1BC-5B3E-4377-898D-E11A50AFD56C}" srcOrd="11" destOrd="0" presId="urn:microsoft.com/office/officeart/2005/8/layout/gear1"/>
    <dgm:cxn modelId="{6378C70C-693C-48BB-A4F5-E153B3B95093}" type="presParOf" srcId="{C6FA1487-AB0E-4C5B-BE2D-8268DD84B086}" destId="{B10A4C0B-2FF7-4964-953C-7C23DEC8E88B}"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306A-2BFE-4890-8CD5-E7BC66F9F91C}"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s-MX"/>
        </a:p>
      </dgm:t>
    </dgm:pt>
    <dgm:pt modelId="{D9D15102-B893-43B9-9C56-47F18B7B0FA1}">
      <dgm:prSet phldrT="[Texto]" custT="1"/>
      <dgm:spPr>
        <a:solidFill>
          <a:schemeClr val="tx2"/>
        </a:solidFill>
      </dgm:spPr>
      <dgm:t>
        <a:bodyPr/>
        <a:lstStyle/>
        <a:p>
          <a:r>
            <a:rPr lang="es-MX" sz="1600" dirty="0" smtClean="0"/>
            <a:t>POSIBLES PATROCINADORES</a:t>
          </a:r>
          <a:endParaRPr lang="es-MX" sz="1600" dirty="0"/>
        </a:p>
      </dgm:t>
    </dgm:pt>
    <dgm:pt modelId="{ACD5BE64-CED5-42CC-957E-D6B5FEC22F13}" type="parTrans" cxnId="{CE4EF261-BE15-4E2E-894D-5D0079F9324B}">
      <dgm:prSet/>
      <dgm:spPr/>
      <dgm:t>
        <a:bodyPr/>
        <a:lstStyle/>
        <a:p>
          <a:endParaRPr lang="es-MX" sz="1600"/>
        </a:p>
      </dgm:t>
    </dgm:pt>
    <dgm:pt modelId="{A96D51F2-2715-460A-AF1F-C741205A1B72}" type="sibTrans" cxnId="{CE4EF261-BE15-4E2E-894D-5D0079F9324B}">
      <dgm:prSet/>
      <dgm:spPr/>
      <dgm:t>
        <a:bodyPr/>
        <a:lstStyle/>
        <a:p>
          <a:endParaRPr lang="es-MX" sz="1600"/>
        </a:p>
      </dgm:t>
    </dgm:pt>
    <dgm:pt modelId="{DF4C84FF-CD8D-41E5-98CB-6D43246977FE}">
      <dgm:prSet phldrT="[Texto]" custT="1"/>
      <dgm:spPr/>
      <dgm:t>
        <a:bodyPr/>
        <a:lstStyle/>
        <a:p>
          <a:r>
            <a:rPr lang="es-MX" sz="1600" dirty="0" smtClean="0"/>
            <a:t>Instituciones Financieras</a:t>
          </a:r>
          <a:endParaRPr lang="es-MX" sz="1600" dirty="0"/>
        </a:p>
      </dgm:t>
    </dgm:pt>
    <dgm:pt modelId="{1A9D1546-D096-471F-AA6E-5B93DCBD55FA}" type="parTrans" cxnId="{D44AE8B3-0E0A-47C5-995B-B509DA1FC799}">
      <dgm:prSet/>
      <dgm:spPr/>
      <dgm:t>
        <a:bodyPr/>
        <a:lstStyle/>
        <a:p>
          <a:endParaRPr lang="es-MX" sz="1600"/>
        </a:p>
      </dgm:t>
    </dgm:pt>
    <dgm:pt modelId="{8B7DE3F6-7A37-4199-9C24-9DA229A164FF}" type="sibTrans" cxnId="{D44AE8B3-0E0A-47C5-995B-B509DA1FC799}">
      <dgm:prSet/>
      <dgm:spPr/>
      <dgm:t>
        <a:bodyPr/>
        <a:lstStyle/>
        <a:p>
          <a:endParaRPr lang="es-MX" sz="1600"/>
        </a:p>
      </dgm:t>
    </dgm:pt>
    <dgm:pt modelId="{6AE5427B-873C-4978-82D8-BC36F20F8D2F}">
      <dgm:prSet phldrT="[Texto]" custT="1"/>
      <dgm:spPr/>
      <dgm:t>
        <a:bodyPr/>
        <a:lstStyle/>
        <a:p>
          <a:r>
            <a:rPr lang="es-MX" sz="1600" dirty="0" smtClean="0"/>
            <a:t>Abogados</a:t>
          </a:r>
          <a:endParaRPr lang="es-MX" sz="1600" dirty="0"/>
        </a:p>
      </dgm:t>
    </dgm:pt>
    <dgm:pt modelId="{83B02EC6-6C62-4430-ACC5-4E5B5E44CDA9}" type="parTrans" cxnId="{1B19CCED-8B19-4BFB-A163-98A3D3BE8AEA}">
      <dgm:prSet/>
      <dgm:spPr/>
      <dgm:t>
        <a:bodyPr/>
        <a:lstStyle/>
        <a:p>
          <a:endParaRPr lang="es-MX"/>
        </a:p>
      </dgm:t>
    </dgm:pt>
    <dgm:pt modelId="{0F4CD085-A4EF-4008-8EDE-94A3091D8C61}" type="sibTrans" cxnId="{1B19CCED-8B19-4BFB-A163-98A3D3BE8AEA}">
      <dgm:prSet/>
      <dgm:spPr/>
      <dgm:t>
        <a:bodyPr/>
        <a:lstStyle/>
        <a:p>
          <a:endParaRPr lang="es-MX"/>
        </a:p>
      </dgm:t>
    </dgm:pt>
    <dgm:pt modelId="{032FD334-2341-4FF7-8AA3-D1A91DB7A413}">
      <dgm:prSet phldrT="[Texto]" custT="1"/>
      <dgm:spPr/>
      <dgm:t>
        <a:bodyPr/>
        <a:lstStyle/>
        <a:p>
          <a:r>
            <a:rPr lang="es-MX" sz="1600" dirty="0" smtClean="0"/>
            <a:t>Fiscalistas</a:t>
          </a:r>
          <a:endParaRPr lang="es-MX" sz="1600" dirty="0"/>
        </a:p>
      </dgm:t>
    </dgm:pt>
    <dgm:pt modelId="{4C0A188D-C682-4A33-8252-A75A4C7BC4D2}" type="parTrans" cxnId="{FD57FE55-73EF-4FEE-BC07-2DCCD9FA3269}">
      <dgm:prSet/>
      <dgm:spPr/>
      <dgm:t>
        <a:bodyPr/>
        <a:lstStyle/>
        <a:p>
          <a:endParaRPr lang="es-MX"/>
        </a:p>
      </dgm:t>
    </dgm:pt>
    <dgm:pt modelId="{966D518C-0666-4384-BD52-5BEAAFF1D0C0}" type="sibTrans" cxnId="{FD57FE55-73EF-4FEE-BC07-2DCCD9FA3269}">
      <dgm:prSet/>
      <dgm:spPr/>
      <dgm:t>
        <a:bodyPr/>
        <a:lstStyle/>
        <a:p>
          <a:endParaRPr lang="es-MX"/>
        </a:p>
      </dgm:t>
    </dgm:pt>
    <dgm:pt modelId="{89BEC7DC-C337-4374-87E8-53092B8E0A31}">
      <dgm:prSet phldrT="[Texto]" custT="1"/>
      <dgm:spPr/>
      <dgm:t>
        <a:bodyPr/>
        <a:lstStyle/>
        <a:p>
          <a:r>
            <a:rPr lang="es-MX" sz="1600" dirty="0" smtClean="0"/>
            <a:t>Notarios</a:t>
          </a:r>
          <a:endParaRPr lang="es-MX" sz="1600" dirty="0"/>
        </a:p>
      </dgm:t>
    </dgm:pt>
    <dgm:pt modelId="{3B7AB605-7B80-4093-8B8A-F2B0F7B5C010}" type="parTrans" cxnId="{61832A8D-674D-4C31-89D4-F1CA5A184BCD}">
      <dgm:prSet/>
      <dgm:spPr/>
      <dgm:t>
        <a:bodyPr/>
        <a:lstStyle/>
        <a:p>
          <a:endParaRPr lang="es-MX"/>
        </a:p>
      </dgm:t>
    </dgm:pt>
    <dgm:pt modelId="{EAE6FA7F-6539-43F9-BF0F-FC484E07111E}" type="sibTrans" cxnId="{61832A8D-674D-4C31-89D4-F1CA5A184BCD}">
      <dgm:prSet/>
      <dgm:spPr/>
      <dgm:t>
        <a:bodyPr/>
        <a:lstStyle/>
        <a:p>
          <a:endParaRPr lang="es-MX"/>
        </a:p>
      </dgm:t>
    </dgm:pt>
    <dgm:pt modelId="{2A970CEB-908A-40DB-944F-2D98EB7A44BF}">
      <dgm:prSet phldrT="[Texto]" custT="1"/>
      <dgm:spPr/>
      <dgm:t>
        <a:bodyPr/>
        <a:lstStyle/>
        <a:p>
          <a:r>
            <a:rPr lang="es-MX" sz="1600" dirty="0" smtClean="0"/>
            <a:t>Proveedores de software</a:t>
          </a:r>
          <a:endParaRPr lang="es-MX" sz="1600" dirty="0"/>
        </a:p>
      </dgm:t>
    </dgm:pt>
    <dgm:pt modelId="{21DE28F3-12B3-4909-ADD0-A618BB5BB2C8}" type="parTrans" cxnId="{8E34D547-46B8-459A-8A13-A8CC073ABCBE}">
      <dgm:prSet/>
      <dgm:spPr/>
      <dgm:t>
        <a:bodyPr/>
        <a:lstStyle/>
        <a:p>
          <a:endParaRPr lang="es-MX"/>
        </a:p>
      </dgm:t>
    </dgm:pt>
    <dgm:pt modelId="{694894AF-8D8A-4BFA-873C-F37A6140DD61}" type="sibTrans" cxnId="{8E34D547-46B8-459A-8A13-A8CC073ABCBE}">
      <dgm:prSet/>
      <dgm:spPr/>
      <dgm:t>
        <a:bodyPr/>
        <a:lstStyle/>
        <a:p>
          <a:endParaRPr lang="es-MX"/>
        </a:p>
      </dgm:t>
    </dgm:pt>
    <dgm:pt modelId="{58ADF19E-1978-4489-8392-945B3E15F681}" type="pres">
      <dgm:prSet presAssocID="{47C6306A-2BFE-4890-8CD5-E7BC66F9F91C}" presName="linear" presStyleCnt="0">
        <dgm:presLayoutVars>
          <dgm:dir/>
          <dgm:animLvl val="lvl"/>
          <dgm:resizeHandles val="exact"/>
        </dgm:presLayoutVars>
      </dgm:prSet>
      <dgm:spPr/>
      <dgm:t>
        <a:bodyPr/>
        <a:lstStyle/>
        <a:p>
          <a:endParaRPr lang="es-MX"/>
        </a:p>
      </dgm:t>
    </dgm:pt>
    <dgm:pt modelId="{C036E6E7-E02A-4D2B-BCA9-9F44554BF7D8}" type="pres">
      <dgm:prSet presAssocID="{D9D15102-B893-43B9-9C56-47F18B7B0FA1}" presName="parentLin" presStyleCnt="0"/>
      <dgm:spPr/>
    </dgm:pt>
    <dgm:pt modelId="{47C2A220-320B-43F3-A458-A49BE28DEAC1}" type="pres">
      <dgm:prSet presAssocID="{D9D15102-B893-43B9-9C56-47F18B7B0FA1}" presName="parentLeftMargin" presStyleLbl="node1" presStyleIdx="0" presStyleCnt="1"/>
      <dgm:spPr/>
      <dgm:t>
        <a:bodyPr/>
        <a:lstStyle/>
        <a:p>
          <a:endParaRPr lang="es-MX"/>
        </a:p>
      </dgm:t>
    </dgm:pt>
    <dgm:pt modelId="{968F4CCA-4205-45D6-AA3B-37125F5497D9}" type="pres">
      <dgm:prSet presAssocID="{D9D15102-B893-43B9-9C56-47F18B7B0FA1}" presName="parentText" presStyleLbl="node1" presStyleIdx="0" presStyleCnt="1" custScaleY="21705">
        <dgm:presLayoutVars>
          <dgm:chMax val="0"/>
          <dgm:bulletEnabled val="1"/>
        </dgm:presLayoutVars>
      </dgm:prSet>
      <dgm:spPr/>
      <dgm:t>
        <a:bodyPr/>
        <a:lstStyle/>
        <a:p>
          <a:endParaRPr lang="es-MX"/>
        </a:p>
      </dgm:t>
    </dgm:pt>
    <dgm:pt modelId="{81D3F881-85FF-4CAB-AFB7-8DC27E8A94E5}" type="pres">
      <dgm:prSet presAssocID="{D9D15102-B893-43B9-9C56-47F18B7B0FA1}" presName="negativeSpace" presStyleCnt="0"/>
      <dgm:spPr/>
    </dgm:pt>
    <dgm:pt modelId="{A5A035ED-12E0-4243-9996-B66E7C71A4DC}" type="pres">
      <dgm:prSet presAssocID="{D9D15102-B893-43B9-9C56-47F18B7B0FA1}" presName="childText" presStyleLbl="conFgAcc1" presStyleIdx="0" presStyleCnt="1">
        <dgm:presLayoutVars>
          <dgm:bulletEnabled val="1"/>
        </dgm:presLayoutVars>
      </dgm:prSet>
      <dgm:spPr/>
      <dgm:t>
        <a:bodyPr/>
        <a:lstStyle/>
        <a:p>
          <a:endParaRPr lang="es-MX"/>
        </a:p>
      </dgm:t>
    </dgm:pt>
  </dgm:ptLst>
  <dgm:cxnLst>
    <dgm:cxn modelId="{702C2146-A255-476C-8932-834001B0D8CA}" type="presOf" srcId="{47C6306A-2BFE-4890-8CD5-E7BC66F9F91C}" destId="{58ADF19E-1978-4489-8392-945B3E15F681}" srcOrd="0" destOrd="0" presId="urn:microsoft.com/office/officeart/2005/8/layout/list1"/>
    <dgm:cxn modelId="{CE92289F-521B-4C48-A548-6E12741E4A4B}" type="presOf" srcId="{6AE5427B-873C-4978-82D8-BC36F20F8D2F}" destId="{A5A035ED-12E0-4243-9996-B66E7C71A4DC}" srcOrd="0" destOrd="1" presId="urn:microsoft.com/office/officeart/2005/8/layout/list1"/>
    <dgm:cxn modelId="{3966CEC1-6FBF-4D0C-814D-C8B4D08033EA}" type="presOf" srcId="{032FD334-2341-4FF7-8AA3-D1A91DB7A413}" destId="{A5A035ED-12E0-4243-9996-B66E7C71A4DC}" srcOrd="0" destOrd="2" presId="urn:microsoft.com/office/officeart/2005/8/layout/list1"/>
    <dgm:cxn modelId="{CE4EF261-BE15-4E2E-894D-5D0079F9324B}" srcId="{47C6306A-2BFE-4890-8CD5-E7BC66F9F91C}" destId="{D9D15102-B893-43B9-9C56-47F18B7B0FA1}" srcOrd="0" destOrd="0" parTransId="{ACD5BE64-CED5-42CC-957E-D6B5FEC22F13}" sibTransId="{A96D51F2-2715-460A-AF1F-C741205A1B72}"/>
    <dgm:cxn modelId="{1B19CCED-8B19-4BFB-A163-98A3D3BE8AEA}" srcId="{D9D15102-B893-43B9-9C56-47F18B7B0FA1}" destId="{6AE5427B-873C-4978-82D8-BC36F20F8D2F}" srcOrd="1" destOrd="0" parTransId="{83B02EC6-6C62-4430-ACC5-4E5B5E44CDA9}" sibTransId="{0F4CD085-A4EF-4008-8EDE-94A3091D8C61}"/>
    <dgm:cxn modelId="{388193D3-BB78-42F5-92FF-9D03B980F899}" type="presOf" srcId="{D9D15102-B893-43B9-9C56-47F18B7B0FA1}" destId="{47C2A220-320B-43F3-A458-A49BE28DEAC1}" srcOrd="0" destOrd="0" presId="urn:microsoft.com/office/officeart/2005/8/layout/list1"/>
    <dgm:cxn modelId="{BFE2C042-4660-4E9B-A45E-63DCA4CAE1B9}" type="presOf" srcId="{D9D15102-B893-43B9-9C56-47F18B7B0FA1}" destId="{968F4CCA-4205-45D6-AA3B-37125F5497D9}" srcOrd="1" destOrd="0" presId="urn:microsoft.com/office/officeart/2005/8/layout/list1"/>
    <dgm:cxn modelId="{61832A8D-674D-4C31-89D4-F1CA5A184BCD}" srcId="{D9D15102-B893-43B9-9C56-47F18B7B0FA1}" destId="{89BEC7DC-C337-4374-87E8-53092B8E0A31}" srcOrd="3" destOrd="0" parTransId="{3B7AB605-7B80-4093-8B8A-F2B0F7B5C010}" sibTransId="{EAE6FA7F-6539-43F9-BF0F-FC484E07111E}"/>
    <dgm:cxn modelId="{3A6800CF-12EF-4EA1-AD68-F02098305999}" type="presOf" srcId="{DF4C84FF-CD8D-41E5-98CB-6D43246977FE}" destId="{A5A035ED-12E0-4243-9996-B66E7C71A4DC}" srcOrd="0" destOrd="0" presId="urn:microsoft.com/office/officeart/2005/8/layout/list1"/>
    <dgm:cxn modelId="{FD57FE55-73EF-4FEE-BC07-2DCCD9FA3269}" srcId="{D9D15102-B893-43B9-9C56-47F18B7B0FA1}" destId="{032FD334-2341-4FF7-8AA3-D1A91DB7A413}" srcOrd="2" destOrd="0" parTransId="{4C0A188D-C682-4A33-8252-A75A4C7BC4D2}" sibTransId="{966D518C-0666-4384-BD52-5BEAAFF1D0C0}"/>
    <dgm:cxn modelId="{D44AE8B3-0E0A-47C5-995B-B509DA1FC799}" srcId="{D9D15102-B893-43B9-9C56-47F18B7B0FA1}" destId="{DF4C84FF-CD8D-41E5-98CB-6D43246977FE}" srcOrd="0" destOrd="0" parTransId="{1A9D1546-D096-471F-AA6E-5B93DCBD55FA}" sibTransId="{8B7DE3F6-7A37-4199-9C24-9DA229A164FF}"/>
    <dgm:cxn modelId="{8E34D547-46B8-459A-8A13-A8CC073ABCBE}" srcId="{D9D15102-B893-43B9-9C56-47F18B7B0FA1}" destId="{2A970CEB-908A-40DB-944F-2D98EB7A44BF}" srcOrd="4" destOrd="0" parTransId="{21DE28F3-12B3-4909-ADD0-A618BB5BB2C8}" sibTransId="{694894AF-8D8A-4BFA-873C-F37A6140DD61}"/>
    <dgm:cxn modelId="{95D57423-E048-43BF-8D79-A0D68C0C8CF5}" type="presOf" srcId="{2A970CEB-908A-40DB-944F-2D98EB7A44BF}" destId="{A5A035ED-12E0-4243-9996-B66E7C71A4DC}" srcOrd="0" destOrd="4" presId="urn:microsoft.com/office/officeart/2005/8/layout/list1"/>
    <dgm:cxn modelId="{3BD86475-EECA-49A8-B570-7D54F1042FB1}" type="presOf" srcId="{89BEC7DC-C337-4374-87E8-53092B8E0A31}" destId="{A5A035ED-12E0-4243-9996-B66E7C71A4DC}" srcOrd="0" destOrd="3" presId="urn:microsoft.com/office/officeart/2005/8/layout/list1"/>
    <dgm:cxn modelId="{ADD6098D-6EE0-4B0F-BBC3-C809A66A71C2}" type="presParOf" srcId="{58ADF19E-1978-4489-8392-945B3E15F681}" destId="{C036E6E7-E02A-4D2B-BCA9-9F44554BF7D8}" srcOrd="0" destOrd="0" presId="urn:microsoft.com/office/officeart/2005/8/layout/list1"/>
    <dgm:cxn modelId="{4F7F549D-2600-481E-A66D-EC2E8639A891}" type="presParOf" srcId="{C036E6E7-E02A-4D2B-BCA9-9F44554BF7D8}" destId="{47C2A220-320B-43F3-A458-A49BE28DEAC1}" srcOrd="0" destOrd="0" presId="urn:microsoft.com/office/officeart/2005/8/layout/list1"/>
    <dgm:cxn modelId="{904131D2-782A-44A3-BEE3-FE664EB7F65D}" type="presParOf" srcId="{C036E6E7-E02A-4D2B-BCA9-9F44554BF7D8}" destId="{968F4CCA-4205-45D6-AA3B-37125F5497D9}" srcOrd="1" destOrd="0" presId="urn:microsoft.com/office/officeart/2005/8/layout/list1"/>
    <dgm:cxn modelId="{6114A49E-C845-4009-B8FF-D0D0056D1F1A}" type="presParOf" srcId="{58ADF19E-1978-4489-8392-945B3E15F681}" destId="{81D3F881-85FF-4CAB-AFB7-8DC27E8A94E5}" srcOrd="1" destOrd="0" presId="urn:microsoft.com/office/officeart/2005/8/layout/list1"/>
    <dgm:cxn modelId="{16B8188B-039B-4C68-906C-BF9A1256E4EA}" type="presParOf" srcId="{58ADF19E-1978-4489-8392-945B3E15F681}" destId="{A5A035ED-12E0-4243-9996-B66E7C71A4D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79D7B-3FAD-4ACD-919B-272CDDA985A0}"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es-MX"/>
        </a:p>
      </dgm:t>
    </dgm:pt>
    <dgm:pt modelId="{67F59787-351B-4262-9DD2-1C5ED50A773B}">
      <dgm:prSet phldrT="[Texto]"/>
      <dgm:spPr/>
      <dgm:t>
        <a:bodyPr/>
        <a:lstStyle/>
        <a:p>
          <a:pPr algn="ctr"/>
          <a:r>
            <a:rPr lang="es-MX" dirty="0" smtClean="0"/>
            <a:t>2do ENCUENTRO FIDUCIARIO 2010</a:t>
          </a:r>
          <a:endParaRPr lang="es-MX" dirty="0"/>
        </a:p>
      </dgm:t>
    </dgm:pt>
    <dgm:pt modelId="{34873479-466E-447A-AB35-3E79650E3868}" type="parTrans" cxnId="{09B1DD91-61F3-4D52-BA8E-9ECDA5CC2983}">
      <dgm:prSet/>
      <dgm:spPr/>
      <dgm:t>
        <a:bodyPr/>
        <a:lstStyle/>
        <a:p>
          <a:pPr algn="ctr"/>
          <a:endParaRPr lang="es-MX"/>
        </a:p>
      </dgm:t>
    </dgm:pt>
    <dgm:pt modelId="{B532BE2F-42BB-4AAF-B15A-CF39C6B1CEF9}" type="sibTrans" cxnId="{09B1DD91-61F3-4D52-BA8E-9ECDA5CC2983}">
      <dgm:prSet/>
      <dgm:spPr/>
      <dgm:t>
        <a:bodyPr/>
        <a:lstStyle/>
        <a:p>
          <a:pPr algn="ctr"/>
          <a:endParaRPr lang="es-MX"/>
        </a:p>
      </dgm:t>
    </dgm:pt>
    <dgm:pt modelId="{66A95DCA-66E7-400E-86DA-F17276953E92}">
      <dgm:prSet custT="1"/>
      <dgm:spPr/>
      <dgm:t>
        <a:bodyPr/>
        <a:lstStyle/>
        <a:p>
          <a:pPr algn="ctr"/>
          <a:r>
            <a:rPr lang="es-MX" sz="1100" dirty="0" smtClean="0"/>
            <a:t>Fiduciarios </a:t>
          </a:r>
          <a:endParaRPr lang="es-MX" sz="1100" dirty="0"/>
        </a:p>
      </dgm:t>
    </dgm:pt>
    <dgm:pt modelId="{31687182-4B3D-47B0-AA37-CE92AE890D1D}" type="parTrans" cxnId="{03F608F7-FEE5-4315-B239-965EE4D1A4EB}">
      <dgm:prSet/>
      <dgm:spPr/>
      <dgm:t>
        <a:bodyPr/>
        <a:lstStyle/>
        <a:p>
          <a:pPr algn="ctr"/>
          <a:endParaRPr lang="es-MX"/>
        </a:p>
      </dgm:t>
    </dgm:pt>
    <dgm:pt modelId="{9FE03A45-019D-4859-9A48-15F81F802EAD}" type="sibTrans" cxnId="{03F608F7-FEE5-4315-B239-965EE4D1A4EB}">
      <dgm:prSet/>
      <dgm:spPr/>
      <dgm:t>
        <a:bodyPr/>
        <a:lstStyle/>
        <a:p>
          <a:pPr algn="ctr"/>
          <a:endParaRPr lang="es-MX"/>
        </a:p>
      </dgm:t>
    </dgm:pt>
    <dgm:pt modelId="{5056CB30-3299-4494-B6C4-DA5F048FE25B}">
      <dgm:prSet custT="1"/>
      <dgm:spPr/>
      <dgm:t>
        <a:bodyPr/>
        <a:lstStyle/>
        <a:p>
          <a:pPr algn="ctr"/>
          <a:r>
            <a:rPr lang="es-MX" sz="1100" dirty="0" smtClean="0"/>
            <a:t>Expositores</a:t>
          </a:r>
        </a:p>
      </dgm:t>
    </dgm:pt>
    <dgm:pt modelId="{B3A67498-E16A-4512-B228-63B169A853EB}" type="parTrans" cxnId="{9F25C9B4-B23A-45D0-8E7A-E8C687F10273}">
      <dgm:prSet/>
      <dgm:spPr/>
      <dgm:t>
        <a:bodyPr/>
        <a:lstStyle/>
        <a:p>
          <a:pPr algn="ctr"/>
          <a:endParaRPr lang="es-MX"/>
        </a:p>
      </dgm:t>
    </dgm:pt>
    <dgm:pt modelId="{96F51F01-D864-412A-9110-40DBF07E12A0}" type="sibTrans" cxnId="{9F25C9B4-B23A-45D0-8E7A-E8C687F10273}">
      <dgm:prSet/>
      <dgm:spPr/>
      <dgm:t>
        <a:bodyPr/>
        <a:lstStyle/>
        <a:p>
          <a:pPr algn="ctr"/>
          <a:endParaRPr lang="es-MX"/>
        </a:p>
      </dgm:t>
    </dgm:pt>
    <dgm:pt modelId="{B62AA315-4EB3-4F60-86FB-67835C86BF43}">
      <dgm:prSet custT="1"/>
      <dgm:spPr/>
      <dgm:t>
        <a:bodyPr/>
        <a:lstStyle/>
        <a:p>
          <a:pPr algn="ctr"/>
          <a:r>
            <a:rPr lang="es-MX" sz="1100" baseline="0" dirty="0" smtClean="0"/>
            <a:t>Autoridades</a:t>
          </a:r>
          <a:endParaRPr lang="es-MX" sz="1100" baseline="0" dirty="0"/>
        </a:p>
      </dgm:t>
    </dgm:pt>
    <dgm:pt modelId="{2E28E4CD-4BA9-42EB-B161-B153968F46B8}" type="parTrans" cxnId="{053A166D-54B3-4881-8259-D76B6F32B211}">
      <dgm:prSet/>
      <dgm:spPr/>
      <dgm:t>
        <a:bodyPr/>
        <a:lstStyle/>
        <a:p>
          <a:pPr algn="ctr"/>
          <a:endParaRPr lang="es-MX"/>
        </a:p>
      </dgm:t>
    </dgm:pt>
    <dgm:pt modelId="{E7A5FB3B-B792-4218-9ACE-25F8F845F1DA}" type="sibTrans" cxnId="{053A166D-54B3-4881-8259-D76B6F32B211}">
      <dgm:prSet/>
      <dgm:spPr/>
      <dgm:t>
        <a:bodyPr/>
        <a:lstStyle/>
        <a:p>
          <a:pPr algn="ctr"/>
          <a:endParaRPr lang="es-MX"/>
        </a:p>
      </dgm:t>
    </dgm:pt>
    <dgm:pt modelId="{A2D554E1-AAB8-4353-A715-59AD54632DD7}">
      <dgm:prSet custT="1"/>
      <dgm:spPr/>
      <dgm:t>
        <a:bodyPr/>
        <a:lstStyle/>
        <a:p>
          <a:pPr algn="ctr"/>
          <a:r>
            <a:rPr lang="es-MX" sz="1100" baseline="0" dirty="0" smtClean="0"/>
            <a:t>Fiscalistas</a:t>
          </a:r>
        </a:p>
      </dgm:t>
    </dgm:pt>
    <dgm:pt modelId="{6C644AC1-5098-43D2-81B4-E17A5DD15DB4}" type="parTrans" cxnId="{D283DDD7-3DA8-4D2E-A233-DB67F2AF7C99}">
      <dgm:prSet/>
      <dgm:spPr/>
      <dgm:t>
        <a:bodyPr/>
        <a:lstStyle/>
        <a:p>
          <a:pPr algn="ctr"/>
          <a:endParaRPr lang="es-MX"/>
        </a:p>
      </dgm:t>
    </dgm:pt>
    <dgm:pt modelId="{8E9F9C65-5D48-4E04-B5AE-E73DE414DF6C}" type="sibTrans" cxnId="{D283DDD7-3DA8-4D2E-A233-DB67F2AF7C99}">
      <dgm:prSet/>
      <dgm:spPr/>
      <dgm:t>
        <a:bodyPr/>
        <a:lstStyle/>
        <a:p>
          <a:pPr algn="ctr"/>
          <a:endParaRPr lang="es-MX"/>
        </a:p>
      </dgm:t>
    </dgm:pt>
    <dgm:pt modelId="{7D0AA502-B650-4A87-8777-67223052A734}">
      <dgm:prSet custT="1"/>
      <dgm:spPr/>
      <dgm:t>
        <a:bodyPr/>
        <a:lstStyle/>
        <a:p>
          <a:pPr algn="ctr"/>
          <a:r>
            <a:rPr lang="es-MX" sz="1100" dirty="0" smtClean="0"/>
            <a:t>Mercadólogos</a:t>
          </a:r>
          <a:endParaRPr lang="es-MX" sz="1100" dirty="0"/>
        </a:p>
      </dgm:t>
    </dgm:pt>
    <dgm:pt modelId="{666E4DA8-5428-4161-8BB2-A22D21FB9835}" type="parTrans" cxnId="{AC15996E-784C-4A8D-9F77-99C03C188562}">
      <dgm:prSet/>
      <dgm:spPr/>
      <dgm:t>
        <a:bodyPr/>
        <a:lstStyle/>
        <a:p>
          <a:pPr algn="ctr"/>
          <a:endParaRPr lang="es-MX"/>
        </a:p>
      </dgm:t>
    </dgm:pt>
    <dgm:pt modelId="{2BEC6E30-6CA4-4D4A-8413-950C5B9D99DB}" type="sibTrans" cxnId="{AC15996E-784C-4A8D-9F77-99C03C188562}">
      <dgm:prSet/>
      <dgm:spPr/>
      <dgm:t>
        <a:bodyPr/>
        <a:lstStyle/>
        <a:p>
          <a:pPr algn="ctr"/>
          <a:endParaRPr lang="es-MX"/>
        </a:p>
      </dgm:t>
    </dgm:pt>
    <dgm:pt modelId="{011BA6B5-A6D0-451C-98DD-1F9C3F1FC0EB}">
      <dgm:prSet custT="1"/>
      <dgm:spPr/>
      <dgm:t>
        <a:bodyPr/>
        <a:lstStyle/>
        <a:p>
          <a:pPr algn="ctr"/>
          <a:r>
            <a:rPr lang="es-MX" sz="1100" baseline="0" dirty="0" smtClean="0"/>
            <a:t>Abogados</a:t>
          </a:r>
          <a:endParaRPr lang="es-MX" sz="1100" baseline="0" dirty="0"/>
        </a:p>
      </dgm:t>
    </dgm:pt>
    <dgm:pt modelId="{AAAF8262-8372-464F-BAB5-583F640816F6}" type="parTrans" cxnId="{8C2A5192-5A76-47C7-9CB4-DB0A0A75285B}">
      <dgm:prSet/>
      <dgm:spPr/>
      <dgm:t>
        <a:bodyPr/>
        <a:lstStyle/>
        <a:p>
          <a:endParaRPr lang="es-MX"/>
        </a:p>
      </dgm:t>
    </dgm:pt>
    <dgm:pt modelId="{1E9D0ADA-310B-43D1-8C54-F9BEE4255E59}" type="sibTrans" cxnId="{8C2A5192-5A76-47C7-9CB4-DB0A0A75285B}">
      <dgm:prSet/>
      <dgm:spPr/>
      <dgm:t>
        <a:bodyPr/>
        <a:lstStyle/>
        <a:p>
          <a:endParaRPr lang="es-MX"/>
        </a:p>
      </dgm:t>
    </dgm:pt>
    <dgm:pt modelId="{1396D570-DCB5-48FB-B5E2-B66FFFD91DE5}">
      <dgm:prSet custT="1"/>
      <dgm:spPr/>
      <dgm:t>
        <a:bodyPr/>
        <a:lstStyle/>
        <a:p>
          <a:pPr algn="ctr"/>
          <a:r>
            <a:rPr lang="es-MX" sz="1100" baseline="0" dirty="0" smtClean="0"/>
            <a:t>Jefes de Mesa</a:t>
          </a:r>
          <a:endParaRPr lang="es-MX" sz="1100" baseline="0" dirty="0"/>
        </a:p>
      </dgm:t>
    </dgm:pt>
    <dgm:pt modelId="{4A15CFF5-801A-4BC5-9799-45FE013E45FF}" type="parTrans" cxnId="{FE761846-202C-4C3D-AB05-BA1098B07B19}">
      <dgm:prSet/>
      <dgm:spPr/>
      <dgm:t>
        <a:bodyPr/>
        <a:lstStyle/>
        <a:p>
          <a:endParaRPr lang="es-MX"/>
        </a:p>
      </dgm:t>
    </dgm:pt>
    <dgm:pt modelId="{C4F384F2-C2B0-4BA8-8C48-EE9F65ECEFD9}" type="sibTrans" cxnId="{FE761846-202C-4C3D-AB05-BA1098B07B19}">
      <dgm:prSet/>
      <dgm:spPr/>
      <dgm:t>
        <a:bodyPr/>
        <a:lstStyle/>
        <a:p>
          <a:endParaRPr lang="es-MX"/>
        </a:p>
      </dgm:t>
    </dgm:pt>
    <dgm:pt modelId="{12869A57-76FC-473F-9091-1C24CF8535E2}">
      <dgm:prSet custT="1"/>
      <dgm:spPr/>
      <dgm:t>
        <a:bodyPr/>
        <a:lstStyle/>
        <a:p>
          <a:pPr algn="ctr"/>
          <a:r>
            <a:rPr lang="es-MX" sz="1100" baseline="0" dirty="0" smtClean="0"/>
            <a:t>Patrocinadores</a:t>
          </a:r>
          <a:endParaRPr lang="es-MX" sz="1100" baseline="0" dirty="0"/>
        </a:p>
      </dgm:t>
    </dgm:pt>
    <dgm:pt modelId="{63CFCAE0-981E-44B9-93F7-03FC79E50D9D}" type="parTrans" cxnId="{3375EBBC-A802-48B7-9D43-4F84B85BC7BA}">
      <dgm:prSet/>
      <dgm:spPr/>
      <dgm:t>
        <a:bodyPr/>
        <a:lstStyle/>
        <a:p>
          <a:endParaRPr lang="es-MX"/>
        </a:p>
      </dgm:t>
    </dgm:pt>
    <dgm:pt modelId="{C0CE6821-AF95-4C1E-BAD3-F9AFFDDCFF8E}" type="sibTrans" cxnId="{3375EBBC-A802-48B7-9D43-4F84B85BC7BA}">
      <dgm:prSet/>
      <dgm:spPr/>
      <dgm:t>
        <a:bodyPr/>
        <a:lstStyle/>
        <a:p>
          <a:endParaRPr lang="es-MX"/>
        </a:p>
      </dgm:t>
    </dgm:pt>
    <dgm:pt modelId="{069A9B3F-05B9-4020-A0BD-1F937F721457}" type="pres">
      <dgm:prSet presAssocID="{5D779D7B-3FAD-4ACD-919B-272CDDA985A0}" presName="Name0" presStyleCnt="0">
        <dgm:presLayoutVars>
          <dgm:chMax val="1"/>
          <dgm:dir/>
          <dgm:animLvl val="ctr"/>
          <dgm:resizeHandles val="exact"/>
        </dgm:presLayoutVars>
      </dgm:prSet>
      <dgm:spPr/>
      <dgm:t>
        <a:bodyPr/>
        <a:lstStyle/>
        <a:p>
          <a:endParaRPr lang="es-MX"/>
        </a:p>
      </dgm:t>
    </dgm:pt>
    <dgm:pt modelId="{101D57DD-E107-499B-B5C3-9A6A6E2D2F7E}" type="pres">
      <dgm:prSet presAssocID="{67F59787-351B-4262-9DD2-1C5ED50A773B}" presName="centerShape" presStyleLbl="node0" presStyleIdx="0" presStyleCnt="1" custScaleX="114193" custScaleY="108755"/>
      <dgm:spPr/>
      <dgm:t>
        <a:bodyPr/>
        <a:lstStyle/>
        <a:p>
          <a:endParaRPr lang="es-MX"/>
        </a:p>
      </dgm:t>
    </dgm:pt>
    <dgm:pt modelId="{67225E45-411D-40E6-95BD-4DD7347FC5CC}" type="pres">
      <dgm:prSet presAssocID="{66A95DCA-66E7-400E-86DA-F17276953E92}" presName="node" presStyleLbl="node1" presStyleIdx="0" presStyleCnt="8" custScaleX="171455">
        <dgm:presLayoutVars>
          <dgm:bulletEnabled val="1"/>
        </dgm:presLayoutVars>
      </dgm:prSet>
      <dgm:spPr/>
      <dgm:t>
        <a:bodyPr/>
        <a:lstStyle/>
        <a:p>
          <a:endParaRPr lang="es-MX"/>
        </a:p>
      </dgm:t>
    </dgm:pt>
    <dgm:pt modelId="{4CF4B2DE-9B68-479A-B5D4-96BB475658B8}" type="pres">
      <dgm:prSet presAssocID="{66A95DCA-66E7-400E-86DA-F17276953E92}" presName="dummy" presStyleCnt="0"/>
      <dgm:spPr/>
      <dgm:t>
        <a:bodyPr/>
        <a:lstStyle/>
        <a:p>
          <a:endParaRPr lang="es-MX"/>
        </a:p>
      </dgm:t>
    </dgm:pt>
    <dgm:pt modelId="{1FF34DC0-DE53-4DE1-995E-3747CE4EEBFA}" type="pres">
      <dgm:prSet presAssocID="{9FE03A45-019D-4859-9A48-15F81F802EAD}" presName="sibTrans" presStyleLbl="sibTrans2D1" presStyleIdx="0" presStyleCnt="8"/>
      <dgm:spPr/>
      <dgm:t>
        <a:bodyPr/>
        <a:lstStyle/>
        <a:p>
          <a:endParaRPr lang="es-MX"/>
        </a:p>
      </dgm:t>
    </dgm:pt>
    <dgm:pt modelId="{2853E2EA-3A4B-4279-AB73-D74F4BCA77C7}" type="pres">
      <dgm:prSet presAssocID="{5056CB30-3299-4494-B6C4-DA5F048FE25B}" presName="node" presStyleLbl="node1" presStyleIdx="1" presStyleCnt="8" custScaleX="159663">
        <dgm:presLayoutVars>
          <dgm:bulletEnabled val="1"/>
        </dgm:presLayoutVars>
      </dgm:prSet>
      <dgm:spPr/>
      <dgm:t>
        <a:bodyPr/>
        <a:lstStyle/>
        <a:p>
          <a:endParaRPr lang="es-MX"/>
        </a:p>
      </dgm:t>
    </dgm:pt>
    <dgm:pt modelId="{C8140086-D59C-42FD-895A-3588332F051E}" type="pres">
      <dgm:prSet presAssocID="{5056CB30-3299-4494-B6C4-DA5F048FE25B}" presName="dummy" presStyleCnt="0"/>
      <dgm:spPr/>
      <dgm:t>
        <a:bodyPr/>
        <a:lstStyle/>
        <a:p>
          <a:endParaRPr lang="es-MX"/>
        </a:p>
      </dgm:t>
    </dgm:pt>
    <dgm:pt modelId="{44BCEBE8-F903-4594-AB80-484FE89B5821}" type="pres">
      <dgm:prSet presAssocID="{96F51F01-D864-412A-9110-40DBF07E12A0}" presName="sibTrans" presStyleLbl="sibTrans2D1" presStyleIdx="1" presStyleCnt="8"/>
      <dgm:spPr/>
      <dgm:t>
        <a:bodyPr/>
        <a:lstStyle/>
        <a:p>
          <a:endParaRPr lang="es-MX"/>
        </a:p>
      </dgm:t>
    </dgm:pt>
    <dgm:pt modelId="{8589E69E-A29C-44C8-9B7E-8822D94D02B7}" type="pres">
      <dgm:prSet presAssocID="{B62AA315-4EB3-4F60-86FB-67835C86BF43}" presName="node" presStyleLbl="node1" presStyleIdx="2" presStyleCnt="8" custScaleX="159095" custScaleY="93219">
        <dgm:presLayoutVars>
          <dgm:bulletEnabled val="1"/>
        </dgm:presLayoutVars>
      </dgm:prSet>
      <dgm:spPr/>
      <dgm:t>
        <a:bodyPr/>
        <a:lstStyle/>
        <a:p>
          <a:endParaRPr lang="es-MX"/>
        </a:p>
      </dgm:t>
    </dgm:pt>
    <dgm:pt modelId="{C60F79B2-CD14-449A-8A13-2950E61745FB}" type="pres">
      <dgm:prSet presAssocID="{B62AA315-4EB3-4F60-86FB-67835C86BF43}" presName="dummy" presStyleCnt="0"/>
      <dgm:spPr/>
      <dgm:t>
        <a:bodyPr/>
        <a:lstStyle/>
        <a:p>
          <a:endParaRPr lang="es-MX"/>
        </a:p>
      </dgm:t>
    </dgm:pt>
    <dgm:pt modelId="{8999343C-15FC-4D90-BA00-23E80589A0B9}" type="pres">
      <dgm:prSet presAssocID="{E7A5FB3B-B792-4218-9ACE-25F8F845F1DA}" presName="sibTrans" presStyleLbl="sibTrans2D1" presStyleIdx="2" presStyleCnt="8"/>
      <dgm:spPr/>
      <dgm:t>
        <a:bodyPr/>
        <a:lstStyle/>
        <a:p>
          <a:endParaRPr lang="es-MX"/>
        </a:p>
      </dgm:t>
    </dgm:pt>
    <dgm:pt modelId="{92603DEB-8D51-4B98-B429-0E04095A5CD6}" type="pres">
      <dgm:prSet presAssocID="{A2D554E1-AAB8-4353-A715-59AD54632DD7}" presName="node" presStyleLbl="node1" presStyleIdx="3" presStyleCnt="8" custScaleX="159663">
        <dgm:presLayoutVars>
          <dgm:bulletEnabled val="1"/>
        </dgm:presLayoutVars>
      </dgm:prSet>
      <dgm:spPr/>
      <dgm:t>
        <a:bodyPr/>
        <a:lstStyle/>
        <a:p>
          <a:endParaRPr lang="es-MX"/>
        </a:p>
      </dgm:t>
    </dgm:pt>
    <dgm:pt modelId="{FA695F7F-64E9-43F9-AF11-2B34B193EB35}" type="pres">
      <dgm:prSet presAssocID="{A2D554E1-AAB8-4353-A715-59AD54632DD7}" presName="dummy" presStyleCnt="0"/>
      <dgm:spPr/>
      <dgm:t>
        <a:bodyPr/>
        <a:lstStyle/>
        <a:p>
          <a:endParaRPr lang="es-MX"/>
        </a:p>
      </dgm:t>
    </dgm:pt>
    <dgm:pt modelId="{933289E6-DA02-4437-8C2B-79CF3A8970A9}" type="pres">
      <dgm:prSet presAssocID="{8E9F9C65-5D48-4E04-B5AE-E73DE414DF6C}" presName="sibTrans" presStyleLbl="sibTrans2D1" presStyleIdx="3" presStyleCnt="8"/>
      <dgm:spPr/>
      <dgm:t>
        <a:bodyPr/>
        <a:lstStyle/>
        <a:p>
          <a:endParaRPr lang="es-MX"/>
        </a:p>
      </dgm:t>
    </dgm:pt>
    <dgm:pt modelId="{A19A25AD-2642-441A-B67B-A11D9AC06B50}" type="pres">
      <dgm:prSet presAssocID="{7D0AA502-B650-4A87-8777-67223052A734}" presName="node" presStyleLbl="node1" presStyleIdx="4" presStyleCnt="8" custScaleX="171455">
        <dgm:presLayoutVars>
          <dgm:bulletEnabled val="1"/>
        </dgm:presLayoutVars>
      </dgm:prSet>
      <dgm:spPr/>
      <dgm:t>
        <a:bodyPr/>
        <a:lstStyle/>
        <a:p>
          <a:endParaRPr lang="es-MX"/>
        </a:p>
      </dgm:t>
    </dgm:pt>
    <dgm:pt modelId="{9ABA6767-336F-4F02-9C44-8D64F78B801A}" type="pres">
      <dgm:prSet presAssocID="{7D0AA502-B650-4A87-8777-67223052A734}" presName="dummy" presStyleCnt="0"/>
      <dgm:spPr/>
      <dgm:t>
        <a:bodyPr/>
        <a:lstStyle/>
        <a:p>
          <a:endParaRPr lang="es-MX"/>
        </a:p>
      </dgm:t>
    </dgm:pt>
    <dgm:pt modelId="{DAF1CF8F-3198-4587-8A05-3ACFA89B859F}" type="pres">
      <dgm:prSet presAssocID="{2BEC6E30-6CA4-4D4A-8413-950C5B9D99DB}" presName="sibTrans" presStyleLbl="sibTrans2D1" presStyleIdx="4" presStyleCnt="8"/>
      <dgm:spPr/>
      <dgm:t>
        <a:bodyPr/>
        <a:lstStyle/>
        <a:p>
          <a:endParaRPr lang="es-MX"/>
        </a:p>
      </dgm:t>
    </dgm:pt>
    <dgm:pt modelId="{E336537A-6E96-4269-94B8-3A282982786A}" type="pres">
      <dgm:prSet presAssocID="{011BA6B5-A6D0-451C-98DD-1F9C3F1FC0EB}" presName="node" presStyleLbl="node1" presStyleIdx="5" presStyleCnt="8" custScaleX="164709">
        <dgm:presLayoutVars>
          <dgm:bulletEnabled val="1"/>
        </dgm:presLayoutVars>
      </dgm:prSet>
      <dgm:spPr/>
      <dgm:t>
        <a:bodyPr/>
        <a:lstStyle/>
        <a:p>
          <a:endParaRPr lang="es-MX"/>
        </a:p>
      </dgm:t>
    </dgm:pt>
    <dgm:pt modelId="{45AA7983-E2C7-4B3F-9B74-F06B678ED20E}" type="pres">
      <dgm:prSet presAssocID="{011BA6B5-A6D0-451C-98DD-1F9C3F1FC0EB}" presName="dummy" presStyleCnt="0"/>
      <dgm:spPr/>
      <dgm:t>
        <a:bodyPr/>
        <a:lstStyle/>
        <a:p>
          <a:endParaRPr lang="es-MX"/>
        </a:p>
      </dgm:t>
    </dgm:pt>
    <dgm:pt modelId="{BE225394-0A3C-4C1D-A860-8D5619B1574B}" type="pres">
      <dgm:prSet presAssocID="{1E9D0ADA-310B-43D1-8C54-F9BEE4255E59}" presName="sibTrans" presStyleLbl="sibTrans2D1" presStyleIdx="5" presStyleCnt="8"/>
      <dgm:spPr/>
      <dgm:t>
        <a:bodyPr/>
        <a:lstStyle/>
        <a:p>
          <a:endParaRPr lang="es-MX"/>
        </a:p>
      </dgm:t>
    </dgm:pt>
    <dgm:pt modelId="{C279A4AC-3002-438C-A6F7-F8248B6533B6}" type="pres">
      <dgm:prSet presAssocID="{1396D570-DCB5-48FB-B5E2-B66FFFD91DE5}" presName="node" presStyleLbl="node1" presStyleIdx="6" presStyleCnt="8" custScaleX="173524">
        <dgm:presLayoutVars>
          <dgm:bulletEnabled val="1"/>
        </dgm:presLayoutVars>
      </dgm:prSet>
      <dgm:spPr/>
      <dgm:t>
        <a:bodyPr/>
        <a:lstStyle/>
        <a:p>
          <a:endParaRPr lang="es-MX"/>
        </a:p>
      </dgm:t>
    </dgm:pt>
    <dgm:pt modelId="{477E7B79-D013-4385-A7C5-512FCD2967B5}" type="pres">
      <dgm:prSet presAssocID="{1396D570-DCB5-48FB-B5E2-B66FFFD91DE5}" presName="dummy" presStyleCnt="0"/>
      <dgm:spPr/>
      <dgm:t>
        <a:bodyPr/>
        <a:lstStyle/>
        <a:p>
          <a:endParaRPr lang="es-MX"/>
        </a:p>
      </dgm:t>
    </dgm:pt>
    <dgm:pt modelId="{7C479118-5309-4291-85DF-66F73637601B}" type="pres">
      <dgm:prSet presAssocID="{C4F384F2-C2B0-4BA8-8C48-EE9F65ECEFD9}" presName="sibTrans" presStyleLbl="sibTrans2D1" presStyleIdx="6" presStyleCnt="8"/>
      <dgm:spPr/>
      <dgm:t>
        <a:bodyPr/>
        <a:lstStyle/>
        <a:p>
          <a:endParaRPr lang="es-MX"/>
        </a:p>
      </dgm:t>
    </dgm:pt>
    <dgm:pt modelId="{3B740C3A-47B5-4487-8235-98031FD2C6A8}" type="pres">
      <dgm:prSet presAssocID="{12869A57-76FC-473F-9091-1C24CF8535E2}" presName="node" presStyleLbl="node1" presStyleIdx="7" presStyleCnt="8" custScaleX="164709">
        <dgm:presLayoutVars>
          <dgm:bulletEnabled val="1"/>
        </dgm:presLayoutVars>
      </dgm:prSet>
      <dgm:spPr/>
      <dgm:t>
        <a:bodyPr/>
        <a:lstStyle/>
        <a:p>
          <a:endParaRPr lang="es-MX"/>
        </a:p>
      </dgm:t>
    </dgm:pt>
    <dgm:pt modelId="{85765B29-99C6-48E7-BED5-888BAD337E63}" type="pres">
      <dgm:prSet presAssocID="{12869A57-76FC-473F-9091-1C24CF8535E2}" presName="dummy" presStyleCnt="0"/>
      <dgm:spPr/>
      <dgm:t>
        <a:bodyPr/>
        <a:lstStyle/>
        <a:p>
          <a:endParaRPr lang="es-MX"/>
        </a:p>
      </dgm:t>
    </dgm:pt>
    <dgm:pt modelId="{21CA0BC4-FBF2-4FD6-8EDC-FDE22AECC0F6}" type="pres">
      <dgm:prSet presAssocID="{C0CE6821-AF95-4C1E-BAD3-F9AFFDDCFF8E}" presName="sibTrans" presStyleLbl="sibTrans2D1" presStyleIdx="7" presStyleCnt="8"/>
      <dgm:spPr/>
      <dgm:t>
        <a:bodyPr/>
        <a:lstStyle/>
        <a:p>
          <a:endParaRPr lang="es-MX"/>
        </a:p>
      </dgm:t>
    </dgm:pt>
  </dgm:ptLst>
  <dgm:cxnLst>
    <dgm:cxn modelId="{FE761846-202C-4C3D-AB05-BA1098B07B19}" srcId="{67F59787-351B-4262-9DD2-1C5ED50A773B}" destId="{1396D570-DCB5-48FB-B5E2-B66FFFD91DE5}" srcOrd="6" destOrd="0" parTransId="{4A15CFF5-801A-4BC5-9799-45FE013E45FF}" sibTransId="{C4F384F2-C2B0-4BA8-8C48-EE9F65ECEFD9}"/>
    <dgm:cxn modelId="{1BC86D09-000F-49F6-B85E-AA8BDFF45378}" type="presOf" srcId="{2BEC6E30-6CA4-4D4A-8413-950C5B9D99DB}" destId="{DAF1CF8F-3198-4587-8A05-3ACFA89B859F}" srcOrd="0" destOrd="0" presId="urn:microsoft.com/office/officeart/2005/8/layout/radial6"/>
    <dgm:cxn modelId="{CC410263-B84A-4396-9850-7CB9EED020AE}" type="presOf" srcId="{5D779D7B-3FAD-4ACD-919B-272CDDA985A0}" destId="{069A9B3F-05B9-4020-A0BD-1F937F721457}" srcOrd="0" destOrd="0" presId="urn:microsoft.com/office/officeart/2005/8/layout/radial6"/>
    <dgm:cxn modelId="{AC15996E-784C-4A8D-9F77-99C03C188562}" srcId="{67F59787-351B-4262-9DD2-1C5ED50A773B}" destId="{7D0AA502-B650-4A87-8777-67223052A734}" srcOrd="4" destOrd="0" parTransId="{666E4DA8-5428-4161-8BB2-A22D21FB9835}" sibTransId="{2BEC6E30-6CA4-4D4A-8413-950C5B9D99DB}"/>
    <dgm:cxn modelId="{E275EA95-C47C-4CF4-97A7-661FEF302086}" type="presOf" srcId="{12869A57-76FC-473F-9091-1C24CF8535E2}" destId="{3B740C3A-47B5-4487-8235-98031FD2C6A8}" srcOrd="0" destOrd="0" presId="urn:microsoft.com/office/officeart/2005/8/layout/radial6"/>
    <dgm:cxn modelId="{9ADE8E5C-7D65-466B-B8C1-803EBFB85170}" type="presOf" srcId="{1396D570-DCB5-48FB-B5E2-B66FFFD91DE5}" destId="{C279A4AC-3002-438C-A6F7-F8248B6533B6}" srcOrd="0" destOrd="0" presId="urn:microsoft.com/office/officeart/2005/8/layout/radial6"/>
    <dgm:cxn modelId="{F67A4A78-978F-450E-BB02-27227C1DE9AC}" type="presOf" srcId="{B62AA315-4EB3-4F60-86FB-67835C86BF43}" destId="{8589E69E-A29C-44C8-9B7E-8822D94D02B7}" srcOrd="0" destOrd="0" presId="urn:microsoft.com/office/officeart/2005/8/layout/radial6"/>
    <dgm:cxn modelId="{10F99365-E7F1-4124-924F-50CDE6E994D2}" type="presOf" srcId="{67F59787-351B-4262-9DD2-1C5ED50A773B}" destId="{101D57DD-E107-499B-B5C3-9A6A6E2D2F7E}" srcOrd="0" destOrd="0" presId="urn:microsoft.com/office/officeart/2005/8/layout/radial6"/>
    <dgm:cxn modelId="{FAB188E1-ECAB-41D7-B263-944BD08DB06F}" type="presOf" srcId="{66A95DCA-66E7-400E-86DA-F17276953E92}" destId="{67225E45-411D-40E6-95BD-4DD7347FC5CC}" srcOrd="0" destOrd="0" presId="urn:microsoft.com/office/officeart/2005/8/layout/radial6"/>
    <dgm:cxn modelId="{D283DDD7-3DA8-4D2E-A233-DB67F2AF7C99}" srcId="{67F59787-351B-4262-9DD2-1C5ED50A773B}" destId="{A2D554E1-AAB8-4353-A715-59AD54632DD7}" srcOrd="3" destOrd="0" parTransId="{6C644AC1-5098-43D2-81B4-E17A5DD15DB4}" sibTransId="{8E9F9C65-5D48-4E04-B5AE-E73DE414DF6C}"/>
    <dgm:cxn modelId="{CCA8FA96-E60E-46DB-A277-23AC7480C798}" type="presOf" srcId="{A2D554E1-AAB8-4353-A715-59AD54632DD7}" destId="{92603DEB-8D51-4B98-B429-0E04095A5CD6}" srcOrd="0" destOrd="0" presId="urn:microsoft.com/office/officeart/2005/8/layout/radial6"/>
    <dgm:cxn modelId="{FD5995FF-5597-4037-9239-A73D47BFC693}" type="presOf" srcId="{8E9F9C65-5D48-4E04-B5AE-E73DE414DF6C}" destId="{933289E6-DA02-4437-8C2B-79CF3A8970A9}" srcOrd="0" destOrd="0" presId="urn:microsoft.com/office/officeart/2005/8/layout/radial6"/>
    <dgm:cxn modelId="{F3661AA7-D783-4E94-8658-C74667F2AEC8}" type="presOf" srcId="{011BA6B5-A6D0-451C-98DD-1F9C3F1FC0EB}" destId="{E336537A-6E96-4269-94B8-3A282982786A}" srcOrd="0" destOrd="0" presId="urn:microsoft.com/office/officeart/2005/8/layout/radial6"/>
    <dgm:cxn modelId="{3375EBBC-A802-48B7-9D43-4F84B85BC7BA}" srcId="{67F59787-351B-4262-9DD2-1C5ED50A773B}" destId="{12869A57-76FC-473F-9091-1C24CF8535E2}" srcOrd="7" destOrd="0" parTransId="{63CFCAE0-981E-44B9-93F7-03FC79E50D9D}" sibTransId="{C0CE6821-AF95-4C1E-BAD3-F9AFFDDCFF8E}"/>
    <dgm:cxn modelId="{9F25C9B4-B23A-45D0-8E7A-E8C687F10273}" srcId="{67F59787-351B-4262-9DD2-1C5ED50A773B}" destId="{5056CB30-3299-4494-B6C4-DA5F048FE25B}" srcOrd="1" destOrd="0" parTransId="{B3A67498-E16A-4512-B228-63B169A853EB}" sibTransId="{96F51F01-D864-412A-9110-40DBF07E12A0}"/>
    <dgm:cxn modelId="{2770D91A-7E90-4C7B-8A3E-8759306F8A3A}" type="presOf" srcId="{C4F384F2-C2B0-4BA8-8C48-EE9F65ECEFD9}" destId="{7C479118-5309-4291-85DF-66F73637601B}" srcOrd="0" destOrd="0" presId="urn:microsoft.com/office/officeart/2005/8/layout/radial6"/>
    <dgm:cxn modelId="{03F608F7-FEE5-4315-B239-965EE4D1A4EB}" srcId="{67F59787-351B-4262-9DD2-1C5ED50A773B}" destId="{66A95DCA-66E7-400E-86DA-F17276953E92}" srcOrd="0" destOrd="0" parTransId="{31687182-4B3D-47B0-AA37-CE92AE890D1D}" sibTransId="{9FE03A45-019D-4859-9A48-15F81F802EAD}"/>
    <dgm:cxn modelId="{053A166D-54B3-4881-8259-D76B6F32B211}" srcId="{67F59787-351B-4262-9DD2-1C5ED50A773B}" destId="{B62AA315-4EB3-4F60-86FB-67835C86BF43}" srcOrd="2" destOrd="0" parTransId="{2E28E4CD-4BA9-42EB-B161-B153968F46B8}" sibTransId="{E7A5FB3B-B792-4218-9ACE-25F8F845F1DA}"/>
    <dgm:cxn modelId="{446F0EE6-885D-40DA-841E-95D50E9D3F9B}" type="presOf" srcId="{7D0AA502-B650-4A87-8777-67223052A734}" destId="{A19A25AD-2642-441A-B67B-A11D9AC06B50}" srcOrd="0" destOrd="0" presId="urn:microsoft.com/office/officeart/2005/8/layout/radial6"/>
    <dgm:cxn modelId="{02D706DB-605F-429A-B475-1AFD3C313645}" type="presOf" srcId="{E7A5FB3B-B792-4218-9ACE-25F8F845F1DA}" destId="{8999343C-15FC-4D90-BA00-23E80589A0B9}" srcOrd="0" destOrd="0" presId="urn:microsoft.com/office/officeart/2005/8/layout/radial6"/>
    <dgm:cxn modelId="{1BAD58B0-6D2A-4790-AACF-F75E419DA14A}" type="presOf" srcId="{1E9D0ADA-310B-43D1-8C54-F9BEE4255E59}" destId="{BE225394-0A3C-4C1D-A860-8D5619B1574B}" srcOrd="0" destOrd="0" presId="urn:microsoft.com/office/officeart/2005/8/layout/radial6"/>
    <dgm:cxn modelId="{09B1DD91-61F3-4D52-BA8E-9ECDA5CC2983}" srcId="{5D779D7B-3FAD-4ACD-919B-272CDDA985A0}" destId="{67F59787-351B-4262-9DD2-1C5ED50A773B}" srcOrd="0" destOrd="0" parTransId="{34873479-466E-447A-AB35-3E79650E3868}" sibTransId="{B532BE2F-42BB-4AAF-B15A-CF39C6B1CEF9}"/>
    <dgm:cxn modelId="{8C2A5192-5A76-47C7-9CB4-DB0A0A75285B}" srcId="{67F59787-351B-4262-9DD2-1C5ED50A773B}" destId="{011BA6B5-A6D0-451C-98DD-1F9C3F1FC0EB}" srcOrd="5" destOrd="0" parTransId="{AAAF8262-8372-464F-BAB5-583F640816F6}" sibTransId="{1E9D0ADA-310B-43D1-8C54-F9BEE4255E59}"/>
    <dgm:cxn modelId="{8974DF1C-6C95-432F-9A82-18211C7D8834}" type="presOf" srcId="{5056CB30-3299-4494-B6C4-DA5F048FE25B}" destId="{2853E2EA-3A4B-4279-AB73-D74F4BCA77C7}" srcOrd="0" destOrd="0" presId="urn:microsoft.com/office/officeart/2005/8/layout/radial6"/>
    <dgm:cxn modelId="{302106D1-DEB4-4B33-B3F3-C6A535731150}" type="presOf" srcId="{C0CE6821-AF95-4C1E-BAD3-F9AFFDDCFF8E}" destId="{21CA0BC4-FBF2-4FD6-8EDC-FDE22AECC0F6}" srcOrd="0" destOrd="0" presId="urn:microsoft.com/office/officeart/2005/8/layout/radial6"/>
    <dgm:cxn modelId="{E936FC3D-FB9B-496A-9A16-8FAE8CD3EBAE}" type="presOf" srcId="{9FE03A45-019D-4859-9A48-15F81F802EAD}" destId="{1FF34DC0-DE53-4DE1-995E-3747CE4EEBFA}" srcOrd="0" destOrd="0" presId="urn:microsoft.com/office/officeart/2005/8/layout/radial6"/>
    <dgm:cxn modelId="{91C4452A-2156-417F-88A4-5B4303B4DCE5}" type="presOf" srcId="{96F51F01-D864-412A-9110-40DBF07E12A0}" destId="{44BCEBE8-F903-4594-AB80-484FE89B5821}" srcOrd="0" destOrd="0" presId="urn:microsoft.com/office/officeart/2005/8/layout/radial6"/>
    <dgm:cxn modelId="{E24F1611-084F-497B-974D-016B2450F314}" type="presParOf" srcId="{069A9B3F-05B9-4020-A0BD-1F937F721457}" destId="{101D57DD-E107-499B-B5C3-9A6A6E2D2F7E}" srcOrd="0" destOrd="0" presId="urn:microsoft.com/office/officeart/2005/8/layout/radial6"/>
    <dgm:cxn modelId="{E3E9AE16-0BB6-4299-92B8-686EC14C446D}" type="presParOf" srcId="{069A9B3F-05B9-4020-A0BD-1F937F721457}" destId="{67225E45-411D-40E6-95BD-4DD7347FC5CC}" srcOrd="1" destOrd="0" presId="urn:microsoft.com/office/officeart/2005/8/layout/radial6"/>
    <dgm:cxn modelId="{C95F163B-4EF2-498E-B6D7-DBC148ED480E}" type="presParOf" srcId="{069A9B3F-05B9-4020-A0BD-1F937F721457}" destId="{4CF4B2DE-9B68-479A-B5D4-96BB475658B8}" srcOrd="2" destOrd="0" presId="urn:microsoft.com/office/officeart/2005/8/layout/radial6"/>
    <dgm:cxn modelId="{92ADAF08-3B71-47DE-BB1C-AF35DC65753F}" type="presParOf" srcId="{069A9B3F-05B9-4020-A0BD-1F937F721457}" destId="{1FF34DC0-DE53-4DE1-995E-3747CE4EEBFA}" srcOrd="3" destOrd="0" presId="urn:microsoft.com/office/officeart/2005/8/layout/radial6"/>
    <dgm:cxn modelId="{477D3CC7-434D-4D0A-8078-24330D5932B5}" type="presParOf" srcId="{069A9B3F-05B9-4020-A0BD-1F937F721457}" destId="{2853E2EA-3A4B-4279-AB73-D74F4BCA77C7}" srcOrd="4" destOrd="0" presId="urn:microsoft.com/office/officeart/2005/8/layout/radial6"/>
    <dgm:cxn modelId="{1FA643C4-6FAF-4D1A-95BF-7FACA05A2297}" type="presParOf" srcId="{069A9B3F-05B9-4020-A0BD-1F937F721457}" destId="{C8140086-D59C-42FD-895A-3588332F051E}" srcOrd="5" destOrd="0" presId="urn:microsoft.com/office/officeart/2005/8/layout/radial6"/>
    <dgm:cxn modelId="{4BC12267-8739-46AF-9287-034AFA2B0727}" type="presParOf" srcId="{069A9B3F-05B9-4020-A0BD-1F937F721457}" destId="{44BCEBE8-F903-4594-AB80-484FE89B5821}" srcOrd="6" destOrd="0" presId="urn:microsoft.com/office/officeart/2005/8/layout/radial6"/>
    <dgm:cxn modelId="{8ABAD19C-460A-416F-9414-60EF6F5BE78C}" type="presParOf" srcId="{069A9B3F-05B9-4020-A0BD-1F937F721457}" destId="{8589E69E-A29C-44C8-9B7E-8822D94D02B7}" srcOrd="7" destOrd="0" presId="urn:microsoft.com/office/officeart/2005/8/layout/radial6"/>
    <dgm:cxn modelId="{1207584C-FC81-478D-8C39-01696D9D6635}" type="presParOf" srcId="{069A9B3F-05B9-4020-A0BD-1F937F721457}" destId="{C60F79B2-CD14-449A-8A13-2950E61745FB}" srcOrd="8" destOrd="0" presId="urn:microsoft.com/office/officeart/2005/8/layout/radial6"/>
    <dgm:cxn modelId="{4368DDD9-63EA-4C80-98C6-96CD09A752C4}" type="presParOf" srcId="{069A9B3F-05B9-4020-A0BD-1F937F721457}" destId="{8999343C-15FC-4D90-BA00-23E80589A0B9}" srcOrd="9" destOrd="0" presId="urn:microsoft.com/office/officeart/2005/8/layout/radial6"/>
    <dgm:cxn modelId="{7023E77C-D99F-4222-9D46-1A88E014145B}" type="presParOf" srcId="{069A9B3F-05B9-4020-A0BD-1F937F721457}" destId="{92603DEB-8D51-4B98-B429-0E04095A5CD6}" srcOrd="10" destOrd="0" presId="urn:microsoft.com/office/officeart/2005/8/layout/radial6"/>
    <dgm:cxn modelId="{73B556D2-CA5C-41DA-92FD-E08FB6F4938B}" type="presParOf" srcId="{069A9B3F-05B9-4020-A0BD-1F937F721457}" destId="{FA695F7F-64E9-43F9-AF11-2B34B193EB35}" srcOrd="11" destOrd="0" presId="urn:microsoft.com/office/officeart/2005/8/layout/radial6"/>
    <dgm:cxn modelId="{7A006E62-1993-4313-96DA-E50E040086EE}" type="presParOf" srcId="{069A9B3F-05B9-4020-A0BD-1F937F721457}" destId="{933289E6-DA02-4437-8C2B-79CF3A8970A9}" srcOrd="12" destOrd="0" presId="urn:microsoft.com/office/officeart/2005/8/layout/radial6"/>
    <dgm:cxn modelId="{0302BFBD-9D38-4FFA-92CA-6B6303FD868E}" type="presParOf" srcId="{069A9B3F-05B9-4020-A0BD-1F937F721457}" destId="{A19A25AD-2642-441A-B67B-A11D9AC06B50}" srcOrd="13" destOrd="0" presId="urn:microsoft.com/office/officeart/2005/8/layout/radial6"/>
    <dgm:cxn modelId="{66DD0436-F7CD-4A01-BF19-7F6CCD1469ED}" type="presParOf" srcId="{069A9B3F-05B9-4020-A0BD-1F937F721457}" destId="{9ABA6767-336F-4F02-9C44-8D64F78B801A}" srcOrd="14" destOrd="0" presId="urn:microsoft.com/office/officeart/2005/8/layout/radial6"/>
    <dgm:cxn modelId="{001B5EB6-BE32-4D17-BF91-C3E67008654C}" type="presParOf" srcId="{069A9B3F-05B9-4020-A0BD-1F937F721457}" destId="{DAF1CF8F-3198-4587-8A05-3ACFA89B859F}" srcOrd="15" destOrd="0" presId="urn:microsoft.com/office/officeart/2005/8/layout/radial6"/>
    <dgm:cxn modelId="{FB9E094F-0BF0-4BFB-9A3D-69D25E2BF4E4}" type="presParOf" srcId="{069A9B3F-05B9-4020-A0BD-1F937F721457}" destId="{E336537A-6E96-4269-94B8-3A282982786A}" srcOrd="16" destOrd="0" presId="urn:microsoft.com/office/officeart/2005/8/layout/radial6"/>
    <dgm:cxn modelId="{1A27A668-8C86-4CCD-BCB6-E9F708FE7CFF}" type="presParOf" srcId="{069A9B3F-05B9-4020-A0BD-1F937F721457}" destId="{45AA7983-E2C7-4B3F-9B74-F06B678ED20E}" srcOrd="17" destOrd="0" presId="urn:microsoft.com/office/officeart/2005/8/layout/radial6"/>
    <dgm:cxn modelId="{091619A9-A143-4E2E-BF9A-5D373E1035F5}" type="presParOf" srcId="{069A9B3F-05B9-4020-A0BD-1F937F721457}" destId="{BE225394-0A3C-4C1D-A860-8D5619B1574B}" srcOrd="18" destOrd="0" presId="urn:microsoft.com/office/officeart/2005/8/layout/radial6"/>
    <dgm:cxn modelId="{34719018-9C2E-4132-A175-C4E21D70D1D4}" type="presParOf" srcId="{069A9B3F-05B9-4020-A0BD-1F937F721457}" destId="{C279A4AC-3002-438C-A6F7-F8248B6533B6}" srcOrd="19" destOrd="0" presId="urn:microsoft.com/office/officeart/2005/8/layout/radial6"/>
    <dgm:cxn modelId="{D4AF74DF-BF99-4DF9-8AF5-991F4DEAFD04}" type="presParOf" srcId="{069A9B3F-05B9-4020-A0BD-1F937F721457}" destId="{477E7B79-D013-4385-A7C5-512FCD2967B5}" srcOrd="20" destOrd="0" presId="urn:microsoft.com/office/officeart/2005/8/layout/radial6"/>
    <dgm:cxn modelId="{10809AA3-3D35-4028-BE31-2BFA0E56C5ED}" type="presParOf" srcId="{069A9B3F-05B9-4020-A0BD-1F937F721457}" destId="{7C479118-5309-4291-85DF-66F73637601B}" srcOrd="21" destOrd="0" presId="urn:microsoft.com/office/officeart/2005/8/layout/radial6"/>
    <dgm:cxn modelId="{6D47E1FC-DF38-466B-91E1-C6FEA2105A1F}" type="presParOf" srcId="{069A9B3F-05B9-4020-A0BD-1F937F721457}" destId="{3B740C3A-47B5-4487-8235-98031FD2C6A8}" srcOrd="22" destOrd="0" presId="urn:microsoft.com/office/officeart/2005/8/layout/radial6"/>
    <dgm:cxn modelId="{F2C59B12-541A-4F8B-9510-D97D2889DD43}" type="presParOf" srcId="{069A9B3F-05B9-4020-A0BD-1F937F721457}" destId="{85765B29-99C6-48E7-BED5-888BAD337E63}" srcOrd="23" destOrd="0" presId="urn:microsoft.com/office/officeart/2005/8/layout/radial6"/>
    <dgm:cxn modelId="{51F571B0-4BC1-4187-8308-7D0FF64FF355}" type="presParOf" srcId="{069A9B3F-05B9-4020-A0BD-1F937F721457}" destId="{21CA0BC4-FBF2-4FD6-8EDC-FDE22AECC0F6}" srcOrd="24" destOrd="0" presId="urn:microsoft.com/office/officeart/2005/8/layout/radial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C168B7-7D1D-4E9E-8106-536113814F9E}">
      <dsp:nvSpPr>
        <dsp:cNvPr id="0" name=""/>
        <dsp:cNvSpPr/>
      </dsp:nvSpPr>
      <dsp:spPr>
        <a:xfrm>
          <a:off x="1571178" y="1328384"/>
          <a:ext cx="1501081" cy="1349815"/>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Desarrollo de Estrategias</a:t>
          </a:r>
          <a:endParaRPr lang="es-MX" sz="1800" kern="1200" dirty="0"/>
        </a:p>
      </dsp:txBody>
      <dsp:txXfrm>
        <a:off x="1571178" y="1328384"/>
        <a:ext cx="1501081" cy="1349815"/>
      </dsp:txXfrm>
    </dsp:sp>
    <dsp:sp modelId="{1FC7008E-440B-424A-A51B-DEB4E16B8E7D}">
      <dsp:nvSpPr>
        <dsp:cNvPr id="0" name=""/>
        <dsp:cNvSpPr/>
      </dsp:nvSpPr>
      <dsp:spPr>
        <a:xfrm rot="12900000">
          <a:off x="954206" y="1157466"/>
          <a:ext cx="809953" cy="343703"/>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FE7D4E9-2692-4F96-8C52-BAE8809ADECD}">
      <dsp:nvSpPr>
        <dsp:cNvPr id="0" name=""/>
        <dsp:cNvSpPr/>
      </dsp:nvSpPr>
      <dsp:spPr>
        <a:xfrm>
          <a:off x="454605" y="638761"/>
          <a:ext cx="1145679" cy="91654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sz="1700" kern="1200" dirty="0" smtClean="0"/>
            <a:t>Expositores</a:t>
          </a:r>
          <a:endParaRPr lang="es-MX" sz="1700" kern="1200" dirty="0"/>
        </a:p>
      </dsp:txBody>
      <dsp:txXfrm>
        <a:off x="454605" y="638761"/>
        <a:ext cx="1145679" cy="916543"/>
      </dsp:txXfrm>
    </dsp:sp>
    <dsp:sp modelId="{1C91B4EF-AE6A-4B44-A0B2-EE1CDA4CE1C2}">
      <dsp:nvSpPr>
        <dsp:cNvPr id="0" name=""/>
        <dsp:cNvSpPr/>
      </dsp:nvSpPr>
      <dsp:spPr>
        <a:xfrm rot="16200000">
          <a:off x="1894055" y="679088"/>
          <a:ext cx="855326" cy="343703"/>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EF8AAE9-BFED-4C14-ABBF-CC1F617B0F17}">
      <dsp:nvSpPr>
        <dsp:cNvPr id="0" name=""/>
        <dsp:cNvSpPr/>
      </dsp:nvSpPr>
      <dsp:spPr>
        <a:xfrm>
          <a:off x="1748879" y="-34994"/>
          <a:ext cx="1145679" cy="91654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sz="1700" kern="1200" dirty="0" smtClean="0"/>
            <a:t>Fiduciarios diversos</a:t>
          </a:r>
          <a:endParaRPr lang="es-MX" sz="1700" kern="1200" dirty="0"/>
        </a:p>
      </dsp:txBody>
      <dsp:txXfrm>
        <a:off x="1748879" y="-34994"/>
        <a:ext cx="1145679" cy="916543"/>
      </dsp:txXfrm>
    </dsp:sp>
    <dsp:sp modelId="{924B96B3-D588-4BE4-BCEA-2913C8541E79}">
      <dsp:nvSpPr>
        <dsp:cNvPr id="0" name=""/>
        <dsp:cNvSpPr/>
      </dsp:nvSpPr>
      <dsp:spPr>
        <a:xfrm rot="19500000">
          <a:off x="2879278" y="1157466"/>
          <a:ext cx="809953" cy="343703"/>
        </a:xfrm>
        <a:prstGeom prst="lef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66237BC-E729-4143-B558-946AEDE6252C}">
      <dsp:nvSpPr>
        <dsp:cNvPr id="0" name=""/>
        <dsp:cNvSpPr/>
      </dsp:nvSpPr>
      <dsp:spPr>
        <a:xfrm>
          <a:off x="3043152" y="638761"/>
          <a:ext cx="1145679" cy="91654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sz="1700" kern="1200" dirty="0" smtClean="0"/>
            <a:t>Público involucrado</a:t>
          </a:r>
          <a:endParaRPr lang="es-MX" sz="1700" kern="1200" dirty="0"/>
        </a:p>
      </dsp:txBody>
      <dsp:txXfrm>
        <a:off x="3043152" y="638761"/>
        <a:ext cx="1145679" cy="9165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E2E19B-2013-4240-88A2-3CAA54378B33}">
      <dsp:nvSpPr>
        <dsp:cNvPr id="0" name=""/>
        <dsp:cNvSpPr/>
      </dsp:nvSpPr>
      <dsp:spPr>
        <a:xfrm>
          <a:off x="4324143" y="2230705"/>
          <a:ext cx="2726417" cy="2726417"/>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Una manera activa y social de compartir una gran gama de experiencias que atiendan las necesidades del mercado fiduciario.</a:t>
          </a:r>
          <a:endParaRPr lang="es-MX" sz="1000" kern="1200" dirty="0"/>
        </a:p>
      </dsp:txBody>
      <dsp:txXfrm>
        <a:off x="4324143" y="2230705"/>
        <a:ext cx="2726417" cy="2726417"/>
      </dsp:txXfrm>
    </dsp:sp>
    <dsp:sp modelId="{8113469B-1F15-400E-92D8-3661F212BD9E}">
      <dsp:nvSpPr>
        <dsp:cNvPr id="0" name=""/>
        <dsp:cNvSpPr/>
      </dsp:nvSpPr>
      <dsp:spPr>
        <a:xfrm>
          <a:off x="2737864" y="1586279"/>
          <a:ext cx="1982849" cy="1982849"/>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La participación de diferentes especialistas, en la materia de primer nivel en cada uno de los rubros.</a:t>
          </a:r>
        </a:p>
      </dsp:txBody>
      <dsp:txXfrm>
        <a:off x="2737864" y="1586279"/>
        <a:ext cx="1982849" cy="1982849"/>
      </dsp:txXfrm>
    </dsp:sp>
    <dsp:sp modelId="{112349E8-6965-4074-9742-40966B0792B0}">
      <dsp:nvSpPr>
        <dsp:cNvPr id="0" name=""/>
        <dsp:cNvSpPr/>
      </dsp:nvSpPr>
      <dsp:spPr>
        <a:xfrm rot="20700000">
          <a:off x="3848462" y="218315"/>
          <a:ext cx="1942787" cy="1942787"/>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Alianzas con marcas que promuevan en el mercado los productos fiduciarios distintos entre ellos.</a:t>
          </a:r>
        </a:p>
      </dsp:txBody>
      <dsp:txXfrm>
        <a:off x="4274572" y="644425"/>
        <a:ext cx="1090567" cy="1090567"/>
      </dsp:txXfrm>
    </dsp:sp>
    <dsp:sp modelId="{CEA8752A-785A-4B3C-9964-BD4BF2C9C7B7}">
      <dsp:nvSpPr>
        <dsp:cNvPr id="0" name=""/>
        <dsp:cNvSpPr/>
      </dsp:nvSpPr>
      <dsp:spPr>
        <a:xfrm>
          <a:off x="4122964" y="1814463"/>
          <a:ext cx="3489814" cy="3489814"/>
        </a:xfrm>
        <a:prstGeom prst="circularArrow">
          <a:avLst>
            <a:gd name="adj1" fmla="val 4688"/>
            <a:gd name="adj2" fmla="val 299029"/>
            <a:gd name="adj3" fmla="val 2531795"/>
            <a:gd name="adj4" fmla="val 15828010"/>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C7EA1BC-5B3E-4377-898D-E11A50AFD56C}">
      <dsp:nvSpPr>
        <dsp:cNvPr id="0" name=""/>
        <dsp:cNvSpPr/>
      </dsp:nvSpPr>
      <dsp:spPr>
        <a:xfrm>
          <a:off x="2386705" y="1144276"/>
          <a:ext cx="2535568" cy="253556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0A4C0B-2FF7-4964-953C-7C23DEC8E88B}">
      <dsp:nvSpPr>
        <dsp:cNvPr id="0" name=""/>
        <dsp:cNvSpPr/>
      </dsp:nvSpPr>
      <dsp:spPr>
        <a:xfrm>
          <a:off x="3399075" y="-210501"/>
          <a:ext cx="2733853" cy="273385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A035ED-12E0-4243-9996-B66E7C71A4DC}">
      <dsp:nvSpPr>
        <dsp:cNvPr id="0" name=""/>
        <dsp:cNvSpPr/>
      </dsp:nvSpPr>
      <dsp:spPr>
        <a:xfrm>
          <a:off x="0" y="1011093"/>
          <a:ext cx="8229600" cy="27641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1353820" rIns="638708"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Instituciones Financieras</a:t>
          </a:r>
          <a:endParaRPr lang="es-MX" sz="1600" kern="1200" dirty="0"/>
        </a:p>
        <a:p>
          <a:pPr marL="171450" lvl="1" indent="-171450" algn="l" defTabSz="711200">
            <a:lnSpc>
              <a:spcPct val="90000"/>
            </a:lnSpc>
            <a:spcBef>
              <a:spcPct val="0"/>
            </a:spcBef>
            <a:spcAft>
              <a:spcPct val="15000"/>
            </a:spcAft>
            <a:buChar char="••"/>
          </a:pPr>
          <a:r>
            <a:rPr lang="es-MX" sz="1600" kern="1200" dirty="0" smtClean="0"/>
            <a:t>Abogados</a:t>
          </a:r>
          <a:endParaRPr lang="es-MX" sz="1600" kern="1200" dirty="0"/>
        </a:p>
        <a:p>
          <a:pPr marL="171450" lvl="1" indent="-171450" algn="l" defTabSz="711200">
            <a:lnSpc>
              <a:spcPct val="90000"/>
            </a:lnSpc>
            <a:spcBef>
              <a:spcPct val="0"/>
            </a:spcBef>
            <a:spcAft>
              <a:spcPct val="15000"/>
            </a:spcAft>
            <a:buChar char="••"/>
          </a:pPr>
          <a:r>
            <a:rPr lang="es-MX" sz="1600" kern="1200" dirty="0" smtClean="0"/>
            <a:t>Fiscalistas</a:t>
          </a:r>
          <a:endParaRPr lang="es-MX" sz="1600" kern="1200" dirty="0"/>
        </a:p>
        <a:p>
          <a:pPr marL="171450" lvl="1" indent="-171450" algn="l" defTabSz="711200">
            <a:lnSpc>
              <a:spcPct val="90000"/>
            </a:lnSpc>
            <a:spcBef>
              <a:spcPct val="0"/>
            </a:spcBef>
            <a:spcAft>
              <a:spcPct val="15000"/>
            </a:spcAft>
            <a:buChar char="••"/>
          </a:pPr>
          <a:r>
            <a:rPr lang="es-MX" sz="1600" kern="1200" dirty="0" smtClean="0"/>
            <a:t>Notarios</a:t>
          </a:r>
          <a:endParaRPr lang="es-MX" sz="1600" kern="1200" dirty="0"/>
        </a:p>
        <a:p>
          <a:pPr marL="171450" lvl="1" indent="-171450" algn="l" defTabSz="711200">
            <a:lnSpc>
              <a:spcPct val="90000"/>
            </a:lnSpc>
            <a:spcBef>
              <a:spcPct val="0"/>
            </a:spcBef>
            <a:spcAft>
              <a:spcPct val="15000"/>
            </a:spcAft>
            <a:buChar char="••"/>
          </a:pPr>
          <a:r>
            <a:rPr lang="es-MX" sz="1600" kern="1200" dirty="0" smtClean="0"/>
            <a:t>Proveedores de software</a:t>
          </a:r>
          <a:endParaRPr lang="es-MX" sz="1600" kern="1200" dirty="0"/>
        </a:p>
      </dsp:txBody>
      <dsp:txXfrm>
        <a:off x="0" y="1011093"/>
        <a:ext cx="8229600" cy="2764125"/>
      </dsp:txXfrm>
    </dsp:sp>
    <dsp:sp modelId="{968F4CCA-4205-45D6-AA3B-37125F5497D9}">
      <dsp:nvSpPr>
        <dsp:cNvPr id="0" name=""/>
        <dsp:cNvSpPr/>
      </dsp:nvSpPr>
      <dsp:spPr>
        <a:xfrm>
          <a:off x="411480" y="1554017"/>
          <a:ext cx="5760720" cy="416475"/>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s-MX" sz="1600" kern="1200" dirty="0" smtClean="0"/>
            <a:t>POSIBLES PATROCINADORES</a:t>
          </a:r>
          <a:endParaRPr lang="es-MX" sz="1600" kern="1200" dirty="0"/>
        </a:p>
      </dsp:txBody>
      <dsp:txXfrm>
        <a:off x="411480" y="1554017"/>
        <a:ext cx="5760720" cy="4164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CA0BC4-FBF2-4FD6-8EDC-FDE22AECC0F6}">
      <dsp:nvSpPr>
        <dsp:cNvPr id="0" name=""/>
        <dsp:cNvSpPr/>
      </dsp:nvSpPr>
      <dsp:spPr>
        <a:xfrm>
          <a:off x="2212555" y="429152"/>
          <a:ext cx="3856603" cy="3856603"/>
        </a:xfrm>
        <a:prstGeom prst="blockArc">
          <a:avLst>
            <a:gd name="adj1" fmla="val 13500000"/>
            <a:gd name="adj2" fmla="val 16200000"/>
            <a:gd name="adj3" fmla="val 34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C479118-5309-4291-85DF-66F73637601B}">
      <dsp:nvSpPr>
        <dsp:cNvPr id="0" name=""/>
        <dsp:cNvSpPr/>
      </dsp:nvSpPr>
      <dsp:spPr>
        <a:xfrm>
          <a:off x="2212555" y="429152"/>
          <a:ext cx="3856603" cy="3856603"/>
        </a:xfrm>
        <a:prstGeom prst="blockArc">
          <a:avLst>
            <a:gd name="adj1" fmla="val 10800000"/>
            <a:gd name="adj2" fmla="val 13500000"/>
            <a:gd name="adj3" fmla="val 34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225394-0A3C-4C1D-A860-8D5619B1574B}">
      <dsp:nvSpPr>
        <dsp:cNvPr id="0" name=""/>
        <dsp:cNvSpPr/>
      </dsp:nvSpPr>
      <dsp:spPr>
        <a:xfrm>
          <a:off x="2212555" y="429152"/>
          <a:ext cx="3856603" cy="3856603"/>
        </a:xfrm>
        <a:prstGeom prst="blockArc">
          <a:avLst>
            <a:gd name="adj1" fmla="val 8100000"/>
            <a:gd name="adj2" fmla="val 10800000"/>
            <a:gd name="adj3" fmla="val 34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AF1CF8F-3198-4587-8A05-3ACFA89B859F}">
      <dsp:nvSpPr>
        <dsp:cNvPr id="0" name=""/>
        <dsp:cNvSpPr/>
      </dsp:nvSpPr>
      <dsp:spPr>
        <a:xfrm>
          <a:off x="2212555" y="429152"/>
          <a:ext cx="3856603" cy="3856603"/>
        </a:xfrm>
        <a:prstGeom prst="blockArc">
          <a:avLst>
            <a:gd name="adj1" fmla="val 5400000"/>
            <a:gd name="adj2" fmla="val 8100000"/>
            <a:gd name="adj3" fmla="val 34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3289E6-DA02-4437-8C2B-79CF3A8970A9}">
      <dsp:nvSpPr>
        <dsp:cNvPr id="0" name=""/>
        <dsp:cNvSpPr/>
      </dsp:nvSpPr>
      <dsp:spPr>
        <a:xfrm>
          <a:off x="2212555" y="429152"/>
          <a:ext cx="3856603" cy="3856603"/>
        </a:xfrm>
        <a:prstGeom prst="blockArc">
          <a:avLst>
            <a:gd name="adj1" fmla="val 2700000"/>
            <a:gd name="adj2" fmla="val 5400000"/>
            <a:gd name="adj3" fmla="val 34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99343C-15FC-4D90-BA00-23E80589A0B9}">
      <dsp:nvSpPr>
        <dsp:cNvPr id="0" name=""/>
        <dsp:cNvSpPr/>
      </dsp:nvSpPr>
      <dsp:spPr>
        <a:xfrm>
          <a:off x="2212555" y="429152"/>
          <a:ext cx="3856603" cy="3856603"/>
        </a:xfrm>
        <a:prstGeom prst="blockArc">
          <a:avLst>
            <a:gd name="adj1" fmla="val 0"/>
            <a:gd name="adj2" fmla="val 2700000"/>
            <a:gd name="adj3" fmla="val 34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4BCEBE8-F903-4594-AB80-484FE89B5821}">
      <dsp:nvSpPr>
        <dsp:cNvPr id="0" name=""/>
        <dsp:cNvSpPr/>
      </dsp:nvSpPr>
      <dsp:spPr>
        <a:xfrm>
          <a:off x="2212555" y="429152"/>
          <a:ext cx="3856603" cy="3856603"/>
        </a:xfrm>
        <a:prstGeom prst="blockArc">
          <a:avLst>
            <a:gd name="adj1" fmla="val 18900000"/>
            <a:gd name="adj2" fmla="val 0"/>
            <a:gd name="adj3" fmla="val 34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FF34DC0-DE53-4DE1-995E-3747CE4EEBFA}">
      <dsp:nvSpPr>
        <dsp:cNvPr id="0" name=""/>
        <dsp:cNvSpPr/>
      </dsp:nvSpPr>
      <dsp:spPr>
        <a:xfrm>
          <a:off x="2212555" y="429152"/>
          <a:ext cx="3856603" cy="3856603"/>
        </a:xfrm>
        <a:prstGeom prst="blockArc">
          <a:avLst>
            <a:gd name="adj1" fmla="val 16200000"/>
            <a:gd name="adj2" fmla="val 18900000"/>
            <a:gd name="adj3" fmla="val 34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1D57DD-E107-499B-B5C3-9A6A6E2D2F7E}">
      <dsp:nvSpPr>
        <dsp:cNvPr id="0" name=""/>
        <dsp:cNvSpPr/>
      </dsp:nvSpPr>
      <dsp:spPr>
        <a:xfrm>
          <a:off x="3390759" y="1643076"/>
          <a:ext cx="1500195" cy="142875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dirty="0" smtClean="0"/>
            <a:t>2do ENCUENTRO FIDUCIARIO 2010</a:t>
          </a:r>
          <a:endParaRPr lang="es-MX" sz="1500" kern="1200" dirty="0"/>
        </a:p>
      </dsp:txBody>
      <dsp:txXfrm>
        <a:off x="3390759" y="1643076"/>
        <a:ext cx="1500195" cy="1428754"/>
      </dsp:txXfrm>
    </dsp:sp>
    <dsp:sp modelId="{67225E45-411D-40E6-95BD-4DD7347FC5CC}">
      <dsp:nvSpPr>
        <dsp:cNvPr id="0" name=""/>
        <dsp:cNvSpPr/>
      </dsp:nvSpPr>
      <dsp:spPr>
        <a:xfrm>
          <a:off x="3352494" y="2450"/>
          <a:ext cx="1576727" cy="9196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Fiduciarios </a:t>
          </a:r>
          <a:endParaRPr lang="es-MX" sz="1100" kern="1200" dirty="0"/>
        </a:p>
      </dsp:txBody>
      <dsp:txXfrm>
        <a:off x="3352494" y="2450"/>
        <a:ext cx="1576727" cy="919616"/>
      </dsp:txXfrm>
    </dsp:sp>
    <dsp:sp modelId="{2853E2EA-3A4B-4279-AB73-D74F4BCA77C7}">
      <dsp:nvSpPr>
        <dsp:cNvPr id="0" name=""/>
        <dsp:cNvSpPr/>
      </dsp:nvSpPr>
      <dsp:spPr>
        <a:xfrm>
          <a:off x="4746820" y="557540"/>
          <a:ext cx="1468286" cy="9196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Expositores</a:t>
          </a:r>
        </a:p>
      </dsp:txBody>
      <dsp:txXfrm>
        <a:off x="4746820" y="557540"/>
        <a:ext cx="1468286" cy="919616"/>
      </dsp:txXfrm>
    </dsp:sp>
    <dsp:sp modelId="{8589E69E-A29C-44C8-9B7E-8822D94D02B7}">
      <dsp:nvSpPr>
        <dsp:cNvPr id="0" name=""/>
        <dsp:cNvSpPr/>
      </dsp:nvSpPr>
      <dsp:spPr>
        <a:xfrm>
          <a:off x="5304522" y="1928825"/>
          <a:ext cx="1463063" cy="8572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baseline="0" dirty="0" smtClean="0"/>
            <a:t>Autoridades</a:t>
          </a:r>
          <a:endParaRPr lang="es-MX" sz="1100" kern="1200" baseline="0" dirty="0"/>
        </a:p>
      </dsp:txBody>
      <dsp:txXfrm>
        <a:off x="5304522" y="1928825"/>
        <a:ext cx="1463063" cy="857256"/>
      </dsp:txXfrm>
    </dsp:sp>
    <dsp:sp modelId="{92603DEB-8D51-4B98-B429-0E04095A5CD6}">
      <dsp:nvSpPr>
        <dsp:cNvPr id="0" name=""/>
        <dsp:cNvSpPr/>
      </dsp:nvSpPr>
      <dsp:spPr>
        <a:xfrm>
          <a:off x="4746820" y="3237751"/>
          <a:ext cx="1468286" cy="9196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baseline="0" dirty="0" smtClean="0"/>
            <a:t>Fiscalistas</a:t>
          </a:r>
        </a:p>
      </dsp:txBody>
      <dsp:txXfrm>
        <a:off x="4746820" y="3237751"/>
        <a:ext cx="1468286" cy="919616"/>
      </dsp:txXfrm>
    </dsp:sp>
    <dsp:sp modelId="{A19A25AD-2642-441A-B67B-A11D9AC06B50}">
      <dsp:nvSpPr>
        <dsp:cNvPr id="0" name=""/>
        <dsp:cNvSpPr/>
      </dsp:nvSpPr>
      <dsp:spPr>
        <a:xfrm>
          <a:off x="3352494" y="3792841"/>
          <a:ext cx="1576727" cy="9196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Mercadólogos</a:t>
          </a:r>
          <a:endParaRPr lang="es-MX" sz="1100" kern="1200" dirty="0"/>
        </a:p>
      </dsp:txBody>
      <dsp:txXfrm>
        <a:off x="3352494" y="3792841"/>
        <a:ext cx="1576727" cy="919616"/>
      </dsp:txXfrm>
    </dsp:sp>
    <dsp:sp modelId="{E336537A-6E96-4269-94B8-3A282982786A}">
      <dsp:nvSpPr>
        <dsp:cNvPr id="0" name=""/>
        <dsp:cNvSpPr/>
      </dsp:nvSpPr>
      <dsp:spPr>
        <a:xfrm>
          <a:off x="2043406" y="3237751"/>
          <a:ext cx="1514690" cy="9196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baseline="0" dirty="0" smtClean="0"/>
            <a:t>Abogados</a:t>
          </a:r>
          <a:endParaRPr lang="es-MX" sz="1100" kern="1200" baseline="0" dirty="0"/>
        </a:p>
      </dsp:txBody>
      <dsp:txXfrm>
        <a:off x="2043406" y="3237751"/>
        <a:ext cx="1514690" cy="919616"/>
      </dsp:txXfrm>
    </dsp:sp>
    <dsp:sp modelId="{C279A4AC-3002-438C-A6F7-F8248B6533B6}">
      <dsp:nvSpPr>
        <dsp:cNvPr id="0" name=""/>
        <dsp:cNvSpPr/>
      </dsp:nvSpPr>
      <dsp:spPr>
        <a:xfrm>
          <a:off x="1447784" y="1897645"/>
          <a:ext cx="1595754" cy="9196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baseline="0" dirty="0" smtClean="0"/>
            <a:t>Jefes de Mesa</a:t>
          </a:r>
          <a:endParaRPr lang="es-MX" sz="1100" kern="1200" baseline="0" dirty="0"/>
        </a:p>
      </dsp:txBody>
      <dsp:txXfrm>
        <a:off x="1447784" y="1897645"/>
        <a:ext cx="1595754" cy="919616"/>
      </dsp:txXfrm>
    </dsp:sp>
    <dsp:sp modelId="{3B740C3A-47B5-4487-8235-98031FD2C6A8}">
      <dsp:nvSpPr>
        <dsp:cNvPr id="0" name=""/>
        <dsp:cNvSpPr/>
      </dsp:nvSpPr>
      <dsp:spPr>
        <a:xfrm>
          <a:off x="2043406" y="557540"/>
          <a:ext cx="1514690" cy="9196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baseline="0" dirty="0" smtClean="0"/>
            <a:t>Patrocinadores</a:t>
          </a:r>
          <a:endParaRPr lang="es-MX" sz="1100" kern="1200" baseline="0" dirty="0"/>
        </a:p>
      </dsp:txBody>
      <dsp:txXfrm>
        <a:off x="2043406" y="557540"/>
        <a:ext cx="1514690" cy="91961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25413" y="209550"/>
            <a:ext cx="2944812" cy="276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eaLnBrk="0" hangingPunct="0">
              <a:defRPr sz="1200">
                <a:solidFill>
                  <a:schemeClr val="tx1"/>
                </a:solidFill>
                <a:latin typeface="Arial" charset="0"/>
                <a:cs typeface="+mn-cs"/>
              </a:defRPr>
            </a:lvl1pPr>
          </a:lstStyle>
          <a:p>
            <a:pPr>
              <a:defRPr/>
            </a:pPr>
            <a:endParaRPr lang="en-US"/>
          </a:p>
        </p:txBody>
      </p:sp>
      <p:sp>
        <p:nvSpPr>
          <p:cNvPr id="69635" name="Rectangle 3"/>
          <p:cNvSpPr>
            <a:spLocks noGrp="1" noChangeArrowheads="1"/>
          </p:cNvSpPr>
          <p:nvPr>
            <p:ph type="dt" sz="quarter" idx="1"/>
          </p:nvPr>
        </p:nvSpPr>
        <p:spPr bwMode="auto">
          <a:xfrm>
            <a:off x="3724275" y="209550"/>
            <a:ext cx="2944813" cy="276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eaLnBrk="0" hangingPunct="0">
              <a:defRPr sz="1200">
                <a:solidFill>
                  <a:schemeClr val="tx1"/>
                </a:solidFill>
                <a:latin typeface="Arial" charset="0"/>
                <a:cs typeface="+mn-cs"/>
              </a:defRPr>
            </a:lvl1pPr>
          </a:lstStyle>
          <a:p>
            <a:pPr>
              <a:defRPr/>
            </a:pPr>
            <a:endParaRPr lang="en-US"/>
          </a:p>
        </p:txBody>
      </p:sp>
      <p:sp>
        <p:nvSpPr>
          <p:cNvPr id="69636" name="Rectangle 4"/>
          <p:cNvSpPr>
            <a:spLocks noGrp="1" noChangeArrowheads="1"/>
          </p:cNvSpPr>
          <p:nvPr>
            <p:ph type="ftr" sz="quarter" idx="2"/>
          </p:nvPr>
        </p:nvSpPr>
        <p:spPr bwMode="auto">
          <a:xfrm>
            <a:off x="125413" y="9504363"/>
            <a:ext cx="2944812"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eaLnBrk="0" hangingPunct="0">
              <a:defRPr sz="1200">
                <a:solidFill>
                  <a:schemeClr val="tx1"/>
                </a:solidFill>
                <a:latin typeface="Arial" charset="0"/>
                <a:cs typeface="+mn-cs"/>
              </a:defRPr>
            </a:lvl1pPr>
          </a:lstStyle>
          <a:p>
            <a:pPr>
              <a:defRPr/>
            </a:pPr>
            <a:endParaRPr lang="en-US"/>
          </a:p>
        </p:txBody>
      </p:sp>
      <p:sp>
        <p:nvSpPr>
          <p:cNvPr id="69637" name="Rectangle 5"/>
          <p:cNvSpPr>
            <a:spLocks noGrp="1" noChangeArrowheads="1"/>
          </p:cNvSpPr>
          <p:nvPr>
            <p:ph type="sldNum" sz="quarter" idx="3"/>
          </p:nvPr>
        </p:nvSpPr>
        <p:spPr bwMode="auto">
          <a:xfrm>
            <a:off x="3724275" y="9504363"/>
            <a:ext cx="2944813"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eaLnBrk="0" hangingPunct="0">
              <a:defRPr sz="1200">
                <a:solidFill>
                  <a:schemeClr val="tx1"/>
                </a:solidFill>
                <a:latin typeface="Arial" charset="0"/>
                <a:cs typeface="+mn-cs"/>
              </a:defRPr>
            </a:lvl1pPr>
          </a:lstStyle>
          <a:p>
            <a:pPr>
              <a:defRPr/>
            </a:pPr>
            <a:fld id="{13D7E29E-AF2C-4F6B-9250-863491ECC5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76200" y="263525"/>
            <a:ext cx="2943225" cy="277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eaLnBrk="0" hangingPunct="0">
              <a:defRPr sz="1200">
                <a:solidFill>
                  <a:schemeClr val="tx1"/>
                </a:solidFill>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775075" y="263525"/>
            <a:ext cx="2943225" cy="277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eaLnBrk="0" hangingPunct="0">
              <a:defRPr sz="1200">
                <a:solidFill>
                  <a:schemeClr val="tx1"/>
                </a:solidFill>
                <a:latin typeface="Arial" charset="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917575" y="746125"/>
            <a:ext cx="4960938" cy="37226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452438" y="4718050"/>
            <a:ext cx="5889625" cy="4716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76200" y="9518650"/>
            <a:ext cx="2943225" cy="276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eaLnBrk="0" hangingPunct="0">
              <a:defRPr sz="1200">
                <a:solidFill>
                  <a:schemeClr val="tx1"/>
                </a:solidFill>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775075" y="9518650"/>
            <a:ext cx="2943225" cy="276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eaLnBrk="0" hangingPunct="0">
              <a:defRPr sz="1200">
                <a:solidFill>
                  <a:schemeClr val="tx1"/>
                </a:solidFill>
                <a:latin typeface="Arial" charset="0"/>
                <a:cs typeface="+mn-cs"/>
              </a:defRPr>
            </a:lvl1pPr>
          </a:lstStyle>
          <a:p>
            <a:pPr>
              <a:defRPr/>
            </a:pPr>
            <a:fld id="{B185A751-587A-4405-90BB-DA5D656669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342900" indent="-228600" algn="l" rtl="0" eaLnBrk="0" fontAlgn="base" hangingPunct="0">
      <a:spcBef>
        <a:spcPct val="30000"/>
      </a:spcBef>
      <a:spcAft>
        <a:spcPct val="0"/>
      </a:spcAft>
      <a:buChar char="•"/>
      <a:defRPr sz="1100" kern="1200">
        <a:solidFill>
          <a:schemeClr val="tx1"/>
        </a:solidFill>
        <a:latin typeface="Arial" charset="0"/>
        <a:ea typeface="+mn-ea"/>
        <a:cs typeface="+mn-cs"/>
      </a:defRPr>
    </a:lvl2pPr>
    <a:lvl3pPr marL="685800" indent="-228600" algn="l" rtl="0" eaLnBrk="0" fontAlgn="base" hangingPunct="0">
      <a:spcBef>
        <a:spcPct val="30000"/>
      </a:spcBef>
      <a:spcAft>
        <a:spcPct val="0"/>
      </a:spcAft>
      <a:buChar char="•"/>
      <a:defRPr sz="1100" kern="1200">
        <a:solidFill>
          <a:schemeClr val="tx1"/>
        </a:solidFill>
        <a:latin typeface="Arial" charset="0"/>
        <a:ea typeface="+mn-ea"/>
        <a:cs typeface="+mn-cs"/>
      </a:defRPr>
    </a:lvl3pPr>
    <a:lvl4pPr marL="1028700" indent="-228600" algn="l" rtl="0" eaLnBrk="0" fontAlgn="base" hangingPunct="0">
      <a:spcBef>
        <a:spcPct val="30000"/>
      </a:spcBef>
      <a:spcAft>
        <a:spcPct val="0"/>
      </a:spcAft>
      <a:buChar char="•"/>
      <a:defRPr sz="1100" kern="1200">
        <a:solidFill>
          <a:schemeClr val="tx1"/>
        </a:solidFill>
        <a:latin typeface="Arial" charset="0"/>
        <a:ea typeface="+mn-ea"/>
        <a:cs typeface="+mn-cs"/>
      </a:defRPr>
    </a:lvl4pPr>
    <a:lvl5pPr marL="1371600" indent="-228600" algn="l" rtl="0" eaLnBrk="0" fontAlgn="base" hangingPunct="0">
      <a:spcBef>
        <a:spcPct val="30000"/>
      </a:spcBef>
      <a:spcAft>
        <a:spcPct val="0"/>
      </a:spcAft>
      <a:buChar char="•"/>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74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74A4CC-0E51-421B-A862-8EED126B2EB4}" type="slidenum">
              <a:rPr lang="es-MX" smtClean="0">
                <a:latin typeface="Arial" charset="0"/>
              </a:rPr>
              <a:pPr>
                <a:defRPr/>
              </a:pPr>
              <a:t>2</a:t>
            </a:fld>
            <a:endParaRPr lang="es-MX"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74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74A4CC-0E51-421B-A862-8EED126B2EB4}" type="slidenum">
              <a:rPr lang="es-MX" smtClean="0">
                <a:latin typeface="Arial" charset="0"/>
              </a:rPr>
              <a:pPr>
                <a:defRPr/>
              </a:pPr>
              <a:t>3</a:t>
            </a:fld>
            <a:endParaRPr lang="es-MX"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74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74A4CC-0E51-421B-A862-8EED126B2EB4}" type="slidenum">
              <a:rPr lang="es-MX" smtClean="0">
                <a:latin typeface="Arial" charset="0"/>
              </a:rPr>
              <a:pPr>
                <a:defRPr/>
              </a:pPr>
              <a:t>4</a:t>
            </a:fld>
            <a:endParaRPr lang="es-MX"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s-MX" smtClean="0"/>
          </a:p>
        </p:txBody>
      </p:sp>
      <p:sp>
        <p:nvSpPr>
          <p:cNvPr id="4" name="Slide Number Placeholder 3"/>
          <p:cNvSpPr>
            <a:spLocks noGrp="1"/>
          </p:cNvSpPr>
          <p:nvPr>
            <p:ph type="sldNum" sz="quarter" idx="5"/>
          </p:nvPr>
        </p:nvSpPr>
        <p:spPr/>
        <p:txBody>
          <a:bodyPr/>
          <a:lstStyle/>
          <a:p>
            <a:pPr>
              <a:defRPr/>
            </a:pPr>
            <a:fld id="{D5054928-AD8D-42B6-8632-746798034686}"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tmsourcing.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tmsourcing.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tmsourcing.com/" TargetMode="Externa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tmsourcing.com/" TargetMode="Externa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slide" Target="../slides/slide2.xml"/><Relationship Id="rId5" Type="http://schemas.openxmlformats.org/officeDocument/2006/relationships/image" Target="../media/image2.jpe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tmsourcing.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slide" Target="../slides/slide2.xml"/><Relationship Id="rId5" Type="http://schemas.openxmlformats.org/officeDocument/2006/relationships/image" Target="../media/image2.jpe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tmsourcing.com/" TargetMode="External"/><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www.tmsourcing.com/" TargetMode="External"/><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www.tmsourcing.com/" TargetMode="External"/><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rgbClr val="CBCBCB"/>
        </a:solid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cstate="print"/>
          <a:srcRect/>
          <a:stretch>
            <a:fillRect/>
          </a:stretch>
        </p:blipFill>
        <p:spPr bwMode="auto">
          <a:xfrm>
            <a:off x="0" y="0"/>
            <a:ext cx="9144000" cy="6200775"/>
          </a:xfrm>
          <a:prstGeom prst="rect">
            <a:avLst/>
          </a:prstGeom>
          <a:noFill/>
          <a:ln w="9525">
            <a:noFill/>
            <a:miter lim="800000"/>
            <a:headEnd/>
            <a:tailEnd/>
          </a:ln>
        </p:spPr>
      </p:pic>
      <p:sp>
        <p:nvSpPr>
          <p:cNvPr id="4" name="Rectangle 12"/>
          <p:cNvSpPr/>
          <p:nvPr/>
        </p:nvSpPr>
        <p:spPr bwMode="auto">
          <a:xfrm>
            <a:off x="1620838" y="887413"/>
            <a:ext cx="5445125" cy="3019425"/>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r" eaLnBrk="0" hangingPunct="0">
              <a:defRPr/>
            </a:pPr>
            <a:endParaRPr lang="es-MX">
              <a:cs typeface="+mn-cs"/>
            </a:endParaRPr>
          </a:p>
        </p:txBody>
      </p:sp>
      <p:sp>
        <p:nvSpPr>
          <p:cNvPr id="5" name="Rectangle 18"/>
          <p:cNvSpPr>
            <a:spLocks noChangeArrowheads="1"/>
          </p:cNvSpPr>
          <p:nvPr/>
        </p:nvSpPr>
        <p:spPr bwMode="gray">
          <a:xfrm>
            <a:off x="0" y="6202363"/>
            <a:ext cx="9144000" cy="655637"/>
          </a:xfrm>
          <a:prstGeom prst="rect">
            <a:avLst/>
          </a:prstGeom>
          <a:solidFill>
            <a:srgbClr val="06143F">
              <a:alpha val="32001"/>
            </a:srgbClr>
          </a:solidFill>
          <a:ln w="9525" algn="ctr">
            <a:noFill/>
            <a:miter lim="800000"/>
            <a:headEnd/>
            <a:tailEnd/>
          </a:ln>
          <a:effectLst/>
        </p:spPr>
        <p:txBody>
          <a:bodyPr wrap="none" anchor="ctr"/>
          <a:lstStyle/>
          <a:p>
            <a:pPr algn="r" eaLnBrk="0" hangingPunct="0">
              <a:defRPr/>
            </a:pPr>
            <a:endParaRPr lang="es-MX">
              <a:cs typeface="+mn-cs"/>
            </a:endParaRPr>
          </a:p>
        </p:txBody>
      </p:sp>
      <p:sp>
        <p:nvSpPr>
          <p:cNvPr id="6" name="Line 4"/>
          <p:cNvSpPr>
            <a:spLocks noChangeShapeType="1"/>
          </p:cNvSpPr>
          <p:nvPr/>
        </p:nvSpPr>
        <p:spPr bwMode="gray">
          <a:xfrm>
            <a:off x="0" y="6213475"/>
            <a:ext cx="9140825" cy="0"/>
          </a:xfrm>
          <a:prstGeom prst="line">
            <a:avLst/>
          </a:prstGeom>
          <a:noFill/>
          <a:ln w="12700">
            <a:solidFill>
              <a:schemeClr val="bg1"/>
            </a:solidFill>
            <a:round/>
            <a:headEnd/>
            <a:tailEnd/>
          </a:ln>
          <a:effectLst/>
        </p:spPr>
        <p:txBody>
          <a:bodyPr wrap="none" anchor="ctr"/>
          <a:lstStyle/>
          <a:p>
            <a:pPr algn="r" eaLnBrk="0" hangingPunct="0">
              <a:defRPr/>
            </a:pPr>
            <a:endParaRPr lang="es-MX">
              <a:cs typeface="+mn-cs"/>
            </a:endParaRPr>
          </a:p>
        </p:txBody>
      </p:sp>
      <p:sp>
        <p:nvSpPr>
          <p:cNvPr id="7" name="Text Box 21"/>
          <p:cNvSpPr txBox="1">
            <a:spLocks noChangeArrowheads="1"/>
          </p:cNvSpPr>
          <p:nvPr/>
        </p:nvSpPr>
        <p:spPr bwMode="gray">
          <a:xfrm>
            <a:off x="3330575" y="6381750"/>
            <a:ext cx="2046288" cy="304800"/>
          </a:xfrm>
          <a:prstGeom prst="rect">
            <a:avLst/>
          </a:prstGeom>
          <a:noFill/>
          <a:ln w="9525" algn="ctr">
            <a:noFill/>
            <a:miter lim="800000"/>
            <a:headEnd/>
            <a:tailEnd/>
          </a:ln>
          <a:effectLst/>
        </p:spPr>
        <p:txBody>
          <a:bodyPr wrap="none">
            <a:spAutoFit/>
          </a:bodyPr>
          <a:lstStyle/>
          <a:p>
            <a:pPr eaLnBrk="0" hangingPunct="0">
              <a:defRPr/>
            </a:pPr>
            <a:r>
              <a:rPr lang="es-MX" sz="1400" b="1">
                <a:solidFill>
                  <a:schemeClr val="tx1"/>
                </a:solidFill>
                <a:latin typeface="Trebuchet MS" pitchFamily="34" charset="0"/>
                <a:cs typeface="+mn-cs"/>
                <a:hlinkClick r:id="rId3"/>
              </a:rPr>
              <a:t>www.tmsourcing.com</a:t>
            </a:r>
            <a:r>
              <a:rPr lang="es-MX" sz="1400" b="1">
                <a:solidFill>
                  <a:schemeClr val="tx1"/>
                </a:solidFill>
                <a:latin typeface="Trebuchet MS" pitchFamily="34" charset="0"/>
                <a:cs typeface="+mn-cs"/>
              </a:rPr>
              <a:t> </a:t>
            </a:r>
            <a:endParaRPr lang="es-ES" sz="1400" b="1">
              <a:solidFill>
                <a:schemeClr val="tx1"/>
              </a:solidFill>
              <a:latin typeface="Trebuchet MS" pitchFamily="34" charset="0"/>
              <a:cs typeface="+mn-cs"/>
            </a:endParaRPr>
          </a:p>
        </p:txBody>
      </p:sp>
      <p:sp>
        <p:nvSpPr>
          <p:cNvPr id="8" name="Text Box 23"/>
          <p:cNvSpPr txBox="1">
            <a:spLocks noChangeArrowheads="1"/>
          </p:cNvSpPr>
          <p:nvPr/>
        </p:nvSpPr>
        <p:spPr bwMode="gray">
          <a:xfrm>
            <a:off x="6608763" y="6294438"/>
            <a:ext cx="660400" cy="228600"/>
          </a:xfrm>
          <a:prstGeom prst="rect">
            <a:avLst/>
          </a:prstGeom>
          <a:noFill/>
          <a:ln w="9525" algn="ctr">
            <a:noFill/>
            <a:miter lim="800000"/>
            <a:headEnd/>
            <a:tailEnd/>
          </a:ln>
          <a:effectLst/>
        </p:spPr>
        <p:txBody>
          <a:bodyPr wrap="none">
            <a:spAutoFit/>
          </a:bodyPr>
          <a:lstStyle/>
          <a:p>
            <a:pPr eaLnBrk="0" hangingPunct="0">
              <a:defRPr/>
            </a:pPr>
            <a:r>
              <a:rPr lang="en-US" i="1">
                <a:solidFill>
                  <a:schemeClr val="tx1"/>
                </a:solidFill>
                <a:latin typeface="Trebuchet MS" pitchFamily="34" charset="0"/>
                <a:cs typeface="+mn-cs"/>
              </a:rPr>
              <a:t>Power by</a:t>
            </a:r>
          </a:p>
        </p:txBody>
      </p:sp>
      <p:pic>
        <p:nvPicPr>
          <p:cNvPr id="9" name="Picture 24" descr="logo_gestor"/>
          <p:cNvPicPr>
            <a:picLocks noChangeAspect="1" noChangeArrowheads="1"/>
          </p:cNvPicPr>
          <p:nvPr/>
        </p:nvPicPr>
        <p:blipFill>
          <a:blip r:embed="rId4" cstate="print"/>
          <a:srcRect/>
          <a:stretch>
            <a:fillRect/>
          </a:stretch>
        </p:blipFill>
        <p:spPr bwMode="auto">
          <a:xfrm>
            <a:off x="7158038" y="6302375"/>
            <a:ext cx="1082675" cy="530225"/>
          </a:xfrm>
          <a:prstGeom prst="rect">
            <a:avLst/>
          </a:prstGeom>
          <a:noFill/>
          <a:ln w="9525">
            <a:noFill/>
            <a:miter lim="800000"/>
            <a:headEnd/>
            <a:tailEnd/>
          </a:ln>
        </p:spPr>
      </p:pic>
      <p:pic>
        <p:nvPicPr>
          <p:cNvPr id="10" name="Picture 17" descr="DSCN0452.JPG"/>
          <p:cNvPicPr>
            <a:picLocks noChangeAspect="1"/>
          </p:cNvPicPr>
          <p:nvPr/>
        </p:nvPicPr>
        <p:blipFill>
          <a:blip r:embed="rId5" cstate="print"/>
          <a:srcRect/>
          <a:stretch>
            <a:fillRect/>
          </a:stretch>
        </p:blipFill>
        <p:spPr bwMode="auto">
          <a:xfrm>
            <a:off x="5561013" y="3076575"/>
            <a:ext cx="2547937" cy="1911350"/>
          </a:xfrm>
          <a:prstGeom prst="rect">
            <a:avLst/>
          </a:prstGeom>
          <a:noFill/>
          <a:ln w="9525">
            <a:solidFill>
              <a:schemeClr val="tx1"/>
            </a:solidFill>
            <a:miter lim="800000"/>
            <a:headEnd/>
            <a:tailEnd/>
          </a:ln>
        </p:spPr>
      </p:pic>
      <p:pic>
        <p:nvPicPr>
          <p:cNvPr id="11" name="Picture 9" descr="casi final"/>
          <p:cNvPicPr>
            <a:picLocks noChangeAspect="1" noChangeArrowheads="1"/>
          </p:cNvPicPr>
          <p:nvPr/>
        </p:nvPicPr>
        <p:blipFill>
          <a:blip r:embed="rId6" cstate="print"/>
          <a:srcRect/>
          <a:stretch>
            <a:fillRect/>
          </a:stretch>
        </p:blipFill>
        <p:spPr bwMode="auto">
          <a:xfrm>
            <a:off x="2022475" y="2806700"/>
            <a:ext cx="3436938" cy="1050925"/>
          </a:xfrm>
          <a:prstGeom prst="rect">
            <a:avLst/>
          </a:prstGeom>
          <a:noFill/>
          <a:ln w="9525">
            <a:noFill/>
            <a:miter lim="800000"/>
            <a:headEnd/>
            <a:tailEnd/>
          </a:ln>
        </p:spPr>
      </p:pic>
      <p:sp>
        <p:nvSpPr>
          <p:cNvPr id="12" name="TextBox 21"/>
          <p:cNvSpPr txBox="1"/>
          <p:nvPr/>
        </p:nvSpPr>
        <p:spPr>
          <a:xfrm>
            <a:off x="1801813" y="2189163"/>
            <a:ext cx="5097462" cy="522287"/>
          </a:xfrm>
          <a:prstGeom prst="rect">
            <a:avLst/>
          </a:prstGeom>
          <a:noFill/>
        </p:spPr>
        <p:txBody>
          <a:bodyPr>
            <a:spAutoFit/>
          </a:bodyPr>
          <a:lstStyle/>
          <a:p>
            <a:pPr eaLnBrk="0" hangingPunct="0">
              <a:defRPr/>
            </a:pPr>
            <a:r>
              <a:rPr lang="es-MX" sz="2800" dirty="0">
                <a:solidFill>
                  <a:schemeClr val="tx1"/>
                </a:solidFill>
                <a:cs typeface="+mn-cs"/>
              </a:rPr>
              <a:t> </a:t>
            </a:r>
          </a:p>
        </p:txBody>
      </p:sp>
      <p:sp>
        <p:nvSpPr>
          <p:cNvPr id="16" name="Title 1"/>
          <p:cNvSpPr>
            <a:spLocks noGrp="1"/>
          </p:cNvSpPr>
          <p:nvPr>
            <p:ph type="title"/>
          </p:nvPr>
        </p:nvSpPr>
        <p:spPr>
          <a:xfrm>
            <a:off x="1759527" y="1260761"/>
            <a:ext cx="5181600" cy="609603"/>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s-MX" dirty="0"/>
          </a:p>
        </p:txBody>
      </p:sp>
      <p:sp>
        <p:nvSpPr>
          <p:cNvPr id="13" name="Rectangle 19"/>
          <p:cNvSpPr>
            <a:spLocks noGrp="1" noChangeArrowheads="1"/>
          </p:cNvSpPr>
          <p:nvPr>
            <p:ph type="sldNum" sz="quarter" idx="10"/>
          </p:nvPr>
        </p:nvSpPr>
        <p:spPr/>
        <p:txBody>
          <a:bodyPr/>
          <a:lstStyle>
            <a:lvl1pPr>
              <a:defRPr/>
            </a:lvl1pPr>
          </a:lstStyle>
          <a:p>
            <a:pPr>
              <a:defRPr/>
            </a:pPr>
            <a:r>
              <a:rPr lang="en-US"/>
              <a:t>Page </a:t>
            </a:r>
            <a:fld id="{AE1862CE-1ADA-4CBD-8AD6-04FB1A2F716C}"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pPr>
              <a:defRPr/>
            </a:pPr>
            <a:r>
              <a:rPr lang="en-US"/>
              <a:t>Page </a:t>
            </a:r>
            <a:fld id="{34095034-8CB9-424E-8F8B-4E52E89FCE7C}"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Rectangle 19"/>
          <p:cNvSpPr>
            <a:spLocks noGrp="1" noChangeArrowheads="1"/>
          </p:cNvSpPr>
          <p:nvPr>
            <p:ph type="sldNum" sz="quarter" idx="10"/>
          </p:nvPr>
        </p:nvSpPr>
        <p:spPr>
          <a:ln/>
        </p:spPr>
        <p:txBody>
          <a:bodyPr/>
          <a:lstStyle>
            <a:lvl1pPr>
              <a:defRPr/>
            </a:lvl1pPr>
          </a:lstStyle>
          <a:p>
            <a:pPr>
              <a:defRPr/>
            </a:pPr>
            <a:r>
              <a:rPr lang="en-US"/>
              <a:t>Page </a:t>
            </a:r>
            <a:fld id="{62F1FC51-5504-41E5-8915-00E9219D27CC}"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Rectangle 19"/>
          <p:cNvSpPr>
            <a:spLocks noGrp="1" noChangeArrowheads="1"/>
          </p:cNvSpPr>
          <p:nvPr>
            <p:ph type="sldNum" sz="quarter" idx="10"/>
          </p:nvPr>
        </p:nvSpPr>
        <p:spPr>
          <a:ln/>
        </p:spPr>
        <p:txBody>
          <a:bodyPr/>
          <a:lstStyle>
            <a:lvl1pPr>
              <a:defRPr/>
            </a:lvl1pPr>
          </a:lstStyle>
          <a:p>
            <a:pPr>
              <a:defRPr/>
            </a:pPr>
            <a:r>
              <a:rPr lang="en-US"/>
              <a:t>Page </a:t>
            </a:r>
            <a:fld id="{2D0A29D2-74F7-4F83-8345-B2AED79AD49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Rectangle 19"/>
          <p:cNvSpPr>
            <a:spLocks noGrp="1" noChangeArrowheads="1"/>
          </p:cNvSpPr>
          <p:nvPr>
            <p:ph type="sldNum" sz="quarter" idx="10"/>
          </p:nvPr>
        </p:nvSpPr>
        <p:spPr>
          <a:ln/>
        </p:spPr>
        <p:txBody>
          <a:bodyPr/>
          <a:lstStyle>
            <a:lvl1pPr>
              <a:defRPr/>
            </a:lvl1pPr>
          </a:lstStyle>
          <a:p>
            <a:pPr>
              <a:defRPr/>
            </a:pPr>
            <a:r>
              <a:rPr lang="en-US"/>
              <a:t>Page </a:t>
            </a:r>
            <a:fld id="{EB4502A7-464E-45E4-8947-EA1E76C0A5D6}"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3" name="Rectangle 19"/>
          <p:cNvSpPr>
            <a:spLocks noGrp="1" noChangeArrowheads="1"/>
          </p:cNvSpPr>
          <p:nvPr>
            <p:ph type="sldNum" sz="quarter" idx="10"/>
          </p:nvPr>
        </p:nvSpPr>
        <p:spPr>
          <a:ln/>
        </p:spPr>
        <p:txBody>
          <a:bodyPr/>
          <a:lstStyle>
            <a:lvl1pPr>
              <a:defRPr/>
            </a:lvl1pPr>
          </a:lstStyle>
          <a:p>
            <a:pPr>
              <a:defRPr/>
            </a:pPr>
            <a:r>
              <a:rPr lang="en-US"/>
              <a:t>Page </a:t>
            </a:r>
            <a:fld id="{1528A4C6-F00E-4E11-891E-61C2DDF67E71}"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a:xfrm>
            <a:off x="3581400" y="228600"/>
            <a:ext cx="5334000" cy="304800"/>
          </a:xfrm>
          <a:prstGeom prst="rect">
            <a:avLst/>
          </a:prstGeom>
        </p:spPr>
        <p:txBody>
          <a:bodyPr rtlCol="0"/>
          <a:lstStyle/>
          <a:p>
            <a:r>
              <a:rPr lang="es-ES"/>
              <a:t>Haga clic para modificar el estilo de título del patrón</a:t>
            </a:r>
            <a:endParaRPr lang="en-US"/>
          </a:p>
        </p:txBody>
      </p:sp>
      <p:sp>
        <p:nvSpPr>
          <p:cNvPr id="3" name="2 Marcador de texto"/>
          <p:cNvSpPr>
            <a:spLocks noGrp="1"/>
          </p:cNvSpPr>
          <p:nvPr>
            <p:ph type="body" idx="1"/>
          </p:nvPr>
        </p:nvSpPr>
        <p:spPr>
          <a:xfrm>
            <a:off x="685800" y="914400"/>
            <a:ext cx="7772400" cy="5181600"/>
          </a:xfrm>
          <a:prstGeom prst="rect">
            <a:avLst/>
          </a:prstGeom>
        </p:spPr>
        <p:txBody>
          <a:bodyPr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6 Rectángulo"/>
          <p:cNvSpPr>
            <a:spLocks noGrp="1"/>
          </p:cNvSpPr>
          <p:nvPr>
            <p:ph type="dt" sz="half" idx="10"/>
          </p:nvPr>
        </p:nvSpPr>
        <p:spPr>
          <a:xfrm>
            <a:off x="685800" y="6248400"/>
            <a:ext cx="1905000" cy="457200"/>
          </a:xfrm>
          <a:prstGeom prst="rect">
            <a:avLst/>
          </a:prstGeom>
        </p:spPr>
        <p:txBody>
          <a:bodyPr/>
          <a:lstStyle>
            <a:lvl1pPr>
              <a:defRPr>
                <a:latin typeface="Arial" charset="0"/>
                <a:cs typeface="Arial" charset="0"/>
              </a:defRPr>
            </a:lvl1pPr>
          </a:lstStyle>
          <a:p>
            <a:pPr>
              <a:defRPr/>
            </a:pPr>
            <a:endParaRPr lang="en-US"/>
          </a:p>
        </p:txBody>
      </p:sp>
      <p:sp>
        <p:nvSpPr>
          <p:cNvPr id="5" name="7 Rectángulo"/>
          <p:cNvSpPr>
            <a:spLocks noGrp="1"/>
          </p:cNvSpPr>
          <p:nvPr>
            <p:ph type="ftr" sz="quarter" idx="11"/>
          </p:nvPr>
        </p:nvSpPr>
        <p:spPr>
          <a:xfrm>
            <a:off x="3124200" y="6248400"/>
            <a:ext cx="2895600" cy="457200"/>
          </a:xfrm>
          <a:prstGeom prst="rect">
            <a:avLst/>
          </a:prstGeom>
        </p:spPr>
        <p:txBody>
          <a:bodyPr/>
          <a:lstStyle>
            <a:lvl1pPr>
              <a:defRPr>
                <a:latin typeface="Arial" charset="0"/>
                <a:cs typeface="Arial" charset="0"/>
              </a:defRPr>
            </a:lvl1pPr>
          </a:lstStyle>
          <a:p>
            <a:pPr>
              <a:defRPr/>
            </a:pPr>
            <a:endParaRPr lang="en-US"/>
          </a:p>
        </p:txBody>
      </p:sp>
      <p:sp>
        <p:nvSpPr>
          <p:cNvPr id="6" name="8 Rectángulo"/>
          <p:cNvSpPr>
            <a:spLocks noGrp="1"/>
          </p:cNvSpPr>
          <p:nvPr>
            <p:ph type="sldNum" sz="quarter" idx="12"/>
          </p:nvPr>
        </p:nvSpPr>
        <p:spPr/>
        <p:txBody>
          <a:bodyPr/>
          <a:lstStyle>
            <a:lvl1pPr>
              <a:defRPr/>
            </a:lvl1pPr>
          </a:lstStyle>
          <a:p>
            <a:pPr>
              <a:defRPr/>
            </a:pPr>
            <a:fld id="{EBF8388D-1971-4D1B-A55B-CEB8021213E2}" type="slidenum">
              <a:rPr lang="es-MX"/>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Diapositiva de título">
    <p:bg bwMode="gray">
      <p:bgPr>
        <a:solidFill>
          <a:srgbClr val="CBCBCB"/>
        </a:solid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cstate="print"/>
          <a:srcRect/>
          <a:stretch>
            <a:fillRect/>
          </a:stretch>
        </p:blipFill>
        <p:spPr bwMode="auto">
          <a:xfrm>
            <a:off x="0" y="0"/>
            <a:ext cx="9144000" cy="6200775"/>
          </a:xfrm>
          <a:prstGeom prst="rect">
            <a:avLst/>
          </a:prstGeom>
          <a:noFill/>
          <a:ln w="9525">
            <a:noFill/>
            <a:miter lim="800000"/>
            <a:headEnd/>
            <a:tailEnd/>
          </a:ln>
        </p:spPr>
      </p:pic>
      <p:sp>
        <p:nvSpPr>
          <p:cNvPr id="4" name="Rectangle 12"/>
          <p:cNvSpPr/>
          <p:nvPr/>
        </p:nvSpPr>
        <p:spPr bwMode="auto">
          <a:xfrm>
            <a:off x="1620838" y="887413"/>
            <a:ext cx="5445125" cy="3019425"/>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r" eaLnBrk="0" hangingPunct="0">
              <a:defRPr/>
            </a:pPr>
            <a:endParaRPr lang="es-MX"/>
          </a:p>
        </p:txBody>
      </p:sp>
      <p:sp>
        <p:nvSpPr>
          <p:cNvPr id="5" name="Rectangle 18"/>
          <p:cNvSpPr>
            <a:spLocks noChangeArrowheads="1"/>
          </p:cNvSpPr>
          <p:nvPr/>
        </p:nvSpPr>
        <p:spPr bwMode="gray">
          <a:xfrm>
            <a:off x="0" y="6202363"/>
            <a:ext cx="9144000" cy="655637"/>
          </a:xfrm>
          <a:prstGeom prst="rect">
            <a:avLst/>
          </a:prstGeom>
          <a:solidFill>
            <a:srgbClr val="06143F">
              <a:alpha val="32001"/>
            </a:srgbClr>
          </a:solidFill>
          <a:ln w="9525" algn="ctr">
            <a:noFill/>
            <a:miter lim="800000"/>
            <a:headEnd/>
            <a:tailEnd/>
          </a:ln>
          <a:effectLst/>
        </p:spPr>
        <p:txBody>
          <a:bodyPr wrap="none" anchor="ctr"/>
          <a:lstStyle/>
          <a:p>
            <a:pPr algn="r" eaLnBrk="0" hangingPunct="0">
              <a:defRPr/>
            </a:pPr>
            <a:endParaRPr lang="es-MX"/>
          </a:p>
        </p:txBody>
      </p:sp>
      <p:sp>
        <p:nvSpPr>
          <p:cNvPr id="6" name="Line 4"/>
          <p:cNvSpPr>
            <a:spLocks noChangeShapeType="1"/>
          </p:cNvSpPr>
          <p:nvPr/>
        </p:nvSpPr>
        <p:spPr bwMode="gray">
          <a:xfrm>
            <a:off x="0" y="6213475"/>
            <a:ext cx="9140825" cy="0"/>
          </a:xfrm>
          <a:prstGeom prst="line">
            <a:avLst/>
          </a:prstGeom>
          <a:noFill/>
          <a:ln w="12700">
            <a:solidFill>
              <a:schemeClr val="bg1"/>
            </a:solidFill>
            <a:round/>
            <a:headEnd/>
            <a:tailEnd/>
          </a:ln>
          <a:effectLst/>
        </p:spPr>
        <p:txBody>
          <a:bodyPr wrap="none" anchor="ctr"/>
          <a:lstStyle/>
          <a:p>
            <a:pPr algn="r" eaLnBrk="0" hangingPunct="0">
              <a:defRPr/>
            </a:pPr>
            <a:endParaRPr lang="es-MX"/>
          </a:p>
        </p:txBody>
      </p:sp>
      <p:sp>
        <p:nvSpPr>
          <p:cNvPr id="7" name="Text Box 21"/>
          <p:cNvSpPr txBox="1">
            <a:spLocks noChangeArrowheads="1"/>
          </p:cNvSpPr>
          <p:nvPr/>
        </p:nvSpPr>
        <p:spPr bwMode="gray">
          <a:xfrm>
            <a:off x="3330575" y="6381750"/>
            <a:ext cx="2046288" cy="304800"/>
          </a:xfrm>
          <a:prstGeom prst="rect">
            <a:avLst/>
          </a:prstGeom>
          <a:noFill/>
          <a:ln w="9525" algn="ctr">
            <a:noFill/>
            <a:miter lim="800000"/>
            <a:headEnd/>
            <a:tailEnd/>
          </a:ln>
          <a:effectLst/>
        </p:spPr>
        <p:txBody>
          <a:bodyPr wrap="none">
            <a:spAutoFit/>
          </a:bodyPr>
          <a:lstStyle/>
          <a:p>
            <a:pPr eaLnBrk="0" hangingPunct="0">
              <a:defRPr/>
            </a:pPr>
            <a:r>
              <a:rPr lang="es-MX" sz="1400" b="1">
                <a:latin typeface="Trebuchet MS" pitchFamily="34" charset="0"/>
                <a:hlinkClick r:id="rId3"/>
              </a:rPr>
              <a:t>www.tmsourcing.com</a:t>
            </a:r>
            <a:r>
              <a:rPr lang="es-MX" sz="1400" b="1">
                <a:latin typeface="Trebuchet MS" pitchFamily="34" charset="0"/>
              </a:rPr>
              <a:t> </a:t>
            </a:r>
            <a:endParaRPr lang="es-ES" sz="1400" b="1">
              <a:latin typeface="Trebuchet MS" pitchFamily="34" charset="0"/>
            </a:endParaRPr>
          </a:p>
        </p:txBody>
      </p:sp>
      <p:sp>
        <p:nvSpPr>
          <p:cNvPr id="8" name="Text Box 23"/>
          <p:cNvSpPr txBox="1">
            <a:spLocks noChangeArrowheads="1"/>
          </p:cNvSpPr>
          <p:nvPr/>
        </p:nvSpPr>
        <p:spPr bwMode="gray">
          <a:xfrm>
            <a:off x="6608763" y="6294438"/>
            <a:ext cx="609600" cy="215900"/>
          </a:xfrm>
          <a:prstGeom prst="rect">
            <a:avLst/>
          </a:prstGeom>
          <a:noFill/>
          <a:ln w="9525" algn="ctr">
            <a:noFill/>
            <a:miter lim="800000"/>
            <a:headEnd/>
            <a:tailEnd/>
          </a:ln>
          <a:effectLst/>
        </p:spPr>
        <p:txBody>
          <a:bodyPr wrap="none">
            <a:spAutoFit/>
          </a:bodyPr>
          <a:lstStyle/>
          <a:p>
            <a:pPr eaLnBrk="0" hangingPunct="0">
              <a:defRPr/>
            </a:pPr>
            <a:r>
              <a:rPr lang="en-US" sz="800" i="1" dirty="0">
                <a:latin typeface="Trebuchet MS" pitchFamily="34" charset="0"/>
              </a:rPr>
              <a:t>Power by</a:t>
            </a:r>
          </a:p>
        </p:txBody>
      </p:sp>
      <p:pic>
        <p:nvPicPr>
          <p:cNvPr id="9" name="Picture 24" descr="logo_gestor"/>
          <p:cNvPicPr>
            <a:picLocks noChangeAspect="1" noChangeArrowheads="1"/>
          </p:cNvPicPr>
          <p:nvPr/>
        </p:nvPicPr>
        <p:blipFill>
          <a:blip r:embed="rId4" cstate="print"/>
          <a:srcRect/>
          <a:stretch>
            <a:fillRect/>
          </a:stretch>
        </p:blipFill>
        <p:spPr bwMode="auto">
          <a:xfrm>
            <a:off x="7158038" y="6302375"/>
            <a:ext cx="1082675" cy="530225"/>
          </a:xfrm>
          <a:prstGeom prst="rect">
            <a:avLst/>
          </a:prstGeom>
          <a:noFill/>
          <a:ln w="9525">
            <a:noFill/>
            <a:miter lim="800000"/>
            <a:headEnd/>
            <a:tailEnd/>
          </a:ln>
        </p:spPr>
      </p:pic>
      <p:pic>
        <p:nvPicPr>
          <p:cNvPr id="10" name="Picture 17" descr="DSCN0452.JPG"/>
          <p:cNvPicPr>
            <a:picLocks noChangeAspect="1"/>
          </p:cNvPicPr>
          <p:nvPr/>
        </p:nvPicPr>
        <p:blipFill>
          <a:blip r:embed="rId5" cstate="print"/>
          <a:srcRect/>
          <a:stretch>
            <a:fillRect/>
          </a:stretch>
        </p:blipFill>
        <p:spPr bwMode="auto">
          <a:xfrm>
            <a:off x="5561013" y="3076575"/>
            <a:ext cx="2547937" cy="1911350"/>
          </a:xfrm>
          <a:prstGeom prst="rect">
            <a:avLst/>
          </a:prstGeom>
          <a:noFill/>
          <a:ln w="9525">
            <a:solidFill>
              <a:schemeClr val="tx1"/>
            </a:solidFill>
            <a:miter lim="800000"/>
            <a:headEnd/>
            <a:tailEnd/>
          </a:ln>
        </p:spPr>
      </p:pic>
      <p:pic>
        <p:nvPicPr>
          <p:cNvPr id="11" name="Picture 9" descr="casi final"/>
          <p:cNvPicPr>
            <a:picLocks noChangeAspect="1" noChangeArrowheads="1"/>
          </p:cNvPicPr>
          <p:nvPr/>
        </p:nvPicPr>
        <p:blipFill>
          <a:blip r:embed="rId6" cstate="print"/>
          <a:srcRect/>
          <a:stretch>
            <a:fillRect/>
          </a:stretch>
        </p:blipFill>
        <p:spPr bwMode="auto">
          <a:xfrm>
            <a:off x="2022475" y="2806700"/>
            <a:ext cx="3436938" cy="1050925"/>
          </a:xfrm>
          <a:prstGeom prst="rect">
            <a:avLst/>
          </a:prstGeom>
          <a:noFill/>
          <a:ln w="9525">
            <a:noFill/>
            <a:miter lim="800000"/>
            <a:headEnd/>
            <a:tailEnd/>
          </a:ln>
        </p:spPr>
      </p:pic>
      <p:sp>
        <p:nvSpPr>
          <p:cNvPr id="12" name="TextBox 21"/>
          <p:cNvSpPr txBox="1"/>
          <p:nvPr/>
        </p:nvSpPr>
        <p:spPr>
          <a:xfrm>
            <a:off x="1801813" y="2189163"/>
            <a:ext cx="5097462" cy="522287"/>
          </a:xfrm>
          <a:prstGeom prst="rect">
            <a:avLst/>
          </a:prstGeom>
          <a:noFill/>
        </p:spPr>
        <p:txBody>
          <a:bodyPr>
            <a:spAutoFit/>
          </a:bodyPr>
          <a:lstStyle/>
          <a:p>
            <a:pPr eaLnBrk="0" hangingPunct="0">
              <a:defRPr/>
            </a:pPr>
            <a:r>
              <a:rPr lang="es-MX" sz="2800" dirty="0"/>
              <a:t> </a:t>
            </a:r>
          </a:p>
        </p:txBody>
      </p:sp>
      <p:sp>
        <p:nvSpPr>
          <p:cNvPr id="16" name="Title 1"/>
          <p:cNvSpPr>
            <a:spLocks noGrp="1"/>
          </p:cNvSpPr>
          <p:nvPr>
            <p:ph type="title"/>
          </p:nvPr>
        </p:nvSpPr>
        <p:spPr>
          <a:xfrm>
            <a:off x="1759527" y="1260761"/>
            <a:ext cx="5181600" cy="609603"/>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s-ES" smtClean="0"/>
              <a:t>Haga clic para modificar el estilo de título del patrón</a:t>
            </a:r>
            <a:endParaRPr lang="es-MX" dirty="0"/>
          </a:p>
        </p:txBody>
      </p:sp>
      <p:sp>
        <p:nvSpPr>
          <p:cNvPr id="13" name="Rectangle 19"/>
          <p:cNvSpPr>
            <a:spLocks noGrp="1" noChangeArrowheads="1"/>
          </p:cNvSpPr>
          <p:nvPr>
            <p:ph type="sldNum" sz="quarter" idx="10"/>
          </p:nvPr>
        </p:nvSpPr>
        <p:spPr/>
        <p:txBody>
          <a:bodyPr/>
          <a:lstStyle>
            <a:lvl1pPr>
              <a:defRPr/>
            </a:lvl1pPr>
          </a:lstStyle>
          <a:p>
            <a:pPr>
              <a:defRPr/>
            </a:pPr>
            <a:fld id="{D08DB22C-2501-4FD4-ABF5-E0B17ECC0BAD}" type="slidenum">
              <a:rPr lang="es-MX"/>
              <a:pPr>
                <a:defRPr/>
              </a:pPr>
              <a:t>‹#›</a:t>
            </a:fld>
            <a:endParaRPr lang="es-MX"/>
          </a:p>
        </p:txBody>
      </p:sp>
    </p:spTree>
  </p:cSld>
  <p:clrMapOvr>
    <a:masterClrMapping/>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Pr>
        <a:solidFill>
          <a:srgbClr val="CBCBCB"/>
        </a:solid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cstate="print"/>
          <a:srcRect/>
          <a:stretch>
            <a:fillRect/>
          </a:stretch>
        </p:blipFill>
        <p:spPr bwMode="auto">
          <a:xfrm>
            <a:off x="0" y="0"/>
            <a:ext cx="9144000" cy="6200775"/>
          </a:xfrm>
          <a:prstGeom prst="rect">
            <a:avLst/>
          </a:prstGeom>
          <a:noFill/>
          <a:ln w="9525">
            <a:noFill/>
            <a:miter lim="800000"/>
            <a:headEnd/>
            <a:tailEnd/>
          </a:ln>
        </p:spPr>
      </p:pic>
      <p:sp>
        <p:nvSpPr>
          <p:cNvPr id="4" name="Rectangle 12"/>
          <p:cNvSpPr/>
          <p:nvPr/>
        </p:nvSpPr>
        <p:spPr bwMode="auto">
          <a:xfrm>
            <a:off x="1620838" y="887413"/>
            <a:ext cx="5445125" cy="3019425"/>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r" eaLnBrk="0" hangingPunct="0">
              <a:defRPr/>
            </a:pPr>
            <a:endParaRPr lang="es-MX">
              <a:latin typeface="Arial" pitchFamily="34" charset="0"/>
              <a:cs typeface="Arial" pitchFamily="34" charset="0"/>
            </a:endParaRPr>
          </a:p>
        </p:txBody>
      </p:sp>
      <p:sp>
        <p:nvSpPr>
          <p:cNvPr id="5" name="Rectangle 18"/>
          <p:cNvSpPr>
            <a:spLocks noChangeArrowheads="1"/>
          </p:cNvSpPr>
          <p:nvPr/>
        </p:nvSpPr>
        <p:spPr bwMode="gray">
          <a:xfrm>
            <a:off x="0" y="6202363"/>
            <a:ext cx="9144000" cy="655637"/>
          </a:xfrm>
          <a:prstGeom prst="rect">
            <a:avLst/>
          </a:prstGeom>
          <a:solidFill>
            <a:srgbClr val="06143F">
              <a:alpha val="32001"/>
            </a:srgbClr>
          </a:solidFill>
          <a:ln w="9525" algn="ctr">
            <a:noFill/>
            <a:miter lim="800000"/>
            <a:headEnd/>
            <a:tailEnd/>
          </a:ln>
          <a:effectLst/>
        </p:spPr>
        <p:txBody>
          <a:bodyPr wrap="none" anchor="ctr"/>
          <a:lstStyle/>
          <a:p>
            <a:pPr algn="r" eaLnBrk="0" hangingPunct="0">
              <a:defRPr/>
            </a:pPr>
            <a:endParaRPr lang="es-MX">
              <a:latin typeface="Arial" pitchFamily="34" charset="0"/>
              <a:cs typeface="Arial" pitchFamily="34" charset="0"/>
            </a:endParaRPr>
          </a:p>
        </p:txBody>
      </p:sp>
      <p:sp>
        <p:nvSpPr>
          <p:cNvPr id="6" name="Line 4"/>
          <p:cNvSpPr>
            <a:spLocks noChangeShapeType="1"/>
          </p:cNvSpPr>
          <p:nvPr/>
        </p:nvSpPr>
        <p:spPr bwMode="gray">
          <a:xfrm>
            <a:off x="0" y="6213475"/>
            <a:ext cx="9140825" cy="0"/>
          </a:xfrm>
          <a:prstGeom prst="line">
            <a:avLst/>
          </a:prstGeom>
          <a:noFill/>
          <a:ln w="12700">
            <a:solidFill>
              <a:schemeClr val="bg1"/>
            </a:solidFill>
            <a:round/>
            <a:headEnd/>
            <a:tailEnd/>
          </a:ln>
          <a:effectLst/>
        </p:spPr>
        <p:txBody>
          <a:bodyPr wrap="none" anchor="ctr"/>
          <a:lstStyle/>
          <a:p>
            <a:pPr algn="r" eaLnBrk="0" hangingPunct="0">
              <a:defRPr/>
            </a:pPr>
            <a:endParaRPr lang="es-MX">
              <a:latin typeface="Arial" pitchFamily="34" charset="0"/>
              <a:cs typeface="Arial" pitchFamily="34" charset="0"/>
            </a:endParaRPr>
          </a:p>
        </p:txBody>
      </p:sp>
      <p:sp>
        <p:nvSpPr>
          <p:cNvPr id="7" name="Text Box 21"/>
          <p:cNvSpPr txBox="1">
            <a:spLocks noChangeArrowheads="1"/>
          </p:cNvSpPr>
          <p:nvPr/>
        </p:nvSpPr>
        <p:spPr bwMode="gray">
          <a:xfrm>
            <a:off x="3330575" y="6381750"/>
            <a:ext cx="2046288" cy="304800"/>
          </a:xfrm>
          <a:prstGeom prst="rect">
            <a:avLst/>
          </a:prstGeom>
          <a:noFill/>
          <a:ln w="9525" algn="ctr">
            <a:noFill/>
            <a:miter lim="800000"/>
            <a:headEnd/>
            <a:tailEnd/>
          </a:ln>
          <a:effectLst/>
        </p:spPr>
        <p:txBody>
          <a:bodyPr wrap="none">
            <a:spAutoFit/>
          </a:bodyPr>
          <a:lstStyle/>
          <a:p>
            <a:pPr eaLnBrk="0" hangingPunct="0">
              <a:defRPr/>
            </a:pPr>
            <a:r>
              <a:rPr lang="es-MX" sz="1400" b="1">
                <a:solidFill>
                  <a:schemeClr val="tx1"/>
                </a:solidFill>
                <a:latin typeface="Trebuchet MS" pitchFamily="34" charset="0"/>
                <a:cs typeface="Arial" pitchFamily="34" charset="0"/>
                <a:hlinkClick r:id="rId3"/>
              </a:rPr>
              <a:t>www.tmsourcing.com</a:t>
            </a:r>
            <a:r>
              <a:rPr lang="es-MX" sz="1400" b="1">
                <a:solidFill>
                  <a:schemeClr val="tx1"/>
                </a:solidFill>
                <a:latin typeface="Trebuchet MS" pitchFamily="34" charset="0"/>
                <a:cs typeface="Arial" pitchFamily="34" charset="0"/>
              </a:rPr>
              <a:t> </a:t>
            </a:r>
            <a:endParaRPr lang="es-ES" sz="1400" b="1">
              <a:solidFill>
                <a:schemeClr val="tx1"/>
              </a:solidFill>
              <a:latin typeface="Trebuchet MS" pitchFamily="34" charset="0"/>
              <a:cs typeface="Arial" pitchFamily="34" charset="0"/>
            </a:endParaRPr>
          </a:p>
        </p:txBody>
      </p:sp>
      <p:sp>
        <p:nvSpPr>
          <p:cNvPr id="8" name="Text Box 23"/>
          <p:cNvSpPr txBox="1">
            <a:spLocks noChangeArrowheads="1"/>
          </p:cNvSpPr>
          <p:nvPr/>
        </p:nvSpPr>
        <p:spPr bwMode="gray">
          <a:xfrm>
            <a:off x="6608763" y="6294438"/>
            <a:ext cx="660400" cy="228600"/>
          </a:xfrm>
          <a:prstGeom prst="rect">
            <a:avLst/>
          </a:prstGeom>
          <a:noFill/>
          <a:ln w="9525" algn="ctr">
            <a:noFill/>
            <a:miter lim="800000"/>
            <a:headEnd/>
            <a:tailEnd/>
          </a:ln>
          <a:effectLst/>
        </p:spPr>
        <p:txBody>
          <a:bodyPr wrap="none">
            <a:spAutoFit/>
          </a:bodyPr>
          <a:lstStyle/>
          <a:p>
            <a:pPr eaLnBrk="0" hangingPunct="0">
              <a:defRPr/>
            </a:pPr>
            <a:r>
              <a:rPr lang="en-US" i="1">
                <a:solidFill>
                  <a:schemeClr val="tx1"/>
                </a:solidFill>
                <a:latin typeface="Trebuchet MS" pitchFamily="34" charset="0"/>
                <a:cs typeface="Arial" pitchFamily="34" charset="0"/>
              </a:rPr>
              <a:t>Power by</a:t>
            </a:r>
          </a:p>
        </p:txBody>
      </p:sp>
      <p:pic>
        <p:nvPicPr>
          <p:cNvPr id="9" name="Picture 24" descr="logo_gestor"/>
          <p:cNvPicPr>
            <a:picLocks noChangeAspect="1" noChangeArrowheads="1"/>
          </p:cNvPicPr>
          <p:nvPr/>
        </p:nvPicPr>
        <p:blipFill>
          <a:blip r:embed="rId4" cstate="print"/>
          <a:srcRect/>
          <a:stretch>
            <a:fillRect/>
          </a:stretch>
        </p:blipFill>
        <p:spPr bwMode="auto">
          <a:xfrm>
            <a:off x="7158038" y="6302375"/>
            <a:ext cx="1082675" cy="530225"/>
          </a:xfrm>
          <a:prstGeom prst="rect">
            <a:avLst/>
          </a:prstGeom>
          <a:noFill/>
          <a:ln w="9525">
            <a:noFill/>
            <a:miter lim="800000"/>
            <a:headEnd/>
            <a:tailEnd/>
          </a:ln>
        </p:spPr>
      </p:pic>
      <p:pic>
        <p:nvPicPr>
          <p:cNvPr id="10" name="Picture 17" descr="DSCN0452.JPG"/>
          <p:cNvPicPr>
            <a:picLocks noChangeAspect="1"/>
          </p:cNvPicPr>
          <p:nvPr/>
        </p:nvPicPr>
        <p:blipFill>
          <a:blip r:embed="rId5" cstate="print"/>
          <a:srcRect/>
          <a:stretch>
            <a:fillRect/>
          </a:stretch>
        </p:blipFill>
        <p:spPr bwMode="auto">
          <a:xfrm>
            <a:off x="5561013" y="3076575"/>
            <a:ext cx="2547937" cy="1911350"/>
          </a:xfrm>
          <a:prstGeom prst="rect">
            <a:avLst/>
          </a:prstGeom>
          <a:noFill/>
          <a:ln w="9525">
            <a:solidFill>
              <a:schemeClr val="tx1"/>
            </a:solidFill>
            <a:miter lim="800000"/>
            <a:headEnd/>
            <a:tailEnd/>
          </a:ln>
        </p:spPr>
      </p:pic>
      <p:pic>
        <p:nvPicPr>
          <p:cNvPr id="11" name="Picture 9" descr="casi final"/>
          <p:cNvPicPr>
            <a:picLocks noChangeAspect="1" noChangeArrowheads="1"/>
          </p:cNvPicPr>
          <p:nvPr/>
        </p:nvPicPr>
        <p:blipFill>
          <a:blip r:embed="rId6" cstate="print"/>
          <a:srcRect/>
          <a:stretch>
            <a:fillRect/>
          </a:stretch>
        </p:blipFill>
        <p:spPr bwMode="auto">
          <a:xfrm>
            <a:off x="2022475" y="2806700"/>
            <a:ext cx="3436938" cy="1050925"/>
          </a:xfrm>
          <a:prstGeom prst="rect">
            <a:avLst/>
          </a:prstGeom>
          <a:noFill/>
          <a:ln w="9525">
            <a:noFill/>
            <a:miter lim="800000"/>
            <a:headEnd/>
            <a:tailEnd/>
          </a:ln>
        </p:spPr>
      </p:pic>
      <p:sp>
        <p:nvSpPr>
          <p:cNvPr id="12" name="TextBox 21"/>
          <p:cNvSpPr txBox="1"/>
          <p:nvPr/>
        </p:nvSpPr>
        <p:spPr>
          <a:xfrm>
            <a:off x="1801813" y="2189163"/>
            <a:ext cx="5097462" cy="522287"/>
          </a:xfrm>
          <a:prstGeom prst="rect">
            <a:avLst/>
          </a:prstGeom>
          <a:noFill/>
        </p:spPr>
        <p:txBody>
          <a:bodyPr>
            <a:spAutoFit/>
          </a:bodyPr>
          <a:lstStyle/>
          <a:p>
            <a:pPr eaLnBrk="0" hangingPunct="0">
              <a:defRPr/>
            </a:pPr>
            <a:r>
              <a:rPr lang="es-MX" sz="2800" dirty="0">
                <a:solidFill>
                  <a:schemeClr val="tx1"/>
                </a:solidFill>
                <a:latin typeface="Arial" pitchFamily="34" charset="0"/>
                <a:cs typeface="Arial" pitchFamily="34" charset="0"/>
              </a:rPr>
              <a:t> </a:t>
            </a:r>
          </a:p>
        </p:txBody>
      </p:sp>
      <p:sp>
        <p:nvSpPr>
          <p:cNvPr id="16" name="Title 1"/>
          <p:cNvSpPr>
            <a:spLocks noGrp="1"/>
          </p:cNvSpPr>
          <p:nvPr>
            <p:ph type="title"/>
          </p:nvPr>
        </p:nvSpPr>
        <p:spPr>
          <a:xfrm>
            <a:off x="1759527" y="1260761"/>
            <a:ext cx="5181600" cy="609603"/>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s-MX" dirty="0"/>
          </a:p>
        </p:txBody>
      </p:sp>
      <p:sp>
        <p:nvSpPr>
          <p:cNvPr id="13" name="Rectangle 19"/>
          <p:cNvSpPr>
            <a:spLocks noGrp="1" noChangeArrowheads="1"/>
          </p:cNvSpPr>
          <p:nvPr>
            <p:ph type="sldNum" sz="quarter" idx="10"/>
          </p:nvPr>
        </p:nvSpPr>
        <p:spPr/>
        <p:txBody>
          <a:bodyPr/>
          <a:lstStyle>
            <a:lvl1pPr>
              <a:defRPr/>
            </a:lvl1pPr>
          </a:lstStyle>
          <a:p>
            <a:pPr>
              <a:defRPr/>
            </a:pPr>
            <a:r>
              <a:rPr lang="en-US"/>
              <a:t>Page </a:t>
            </a:r>
            <a:fld id="{3ED2543F-CE9C-4AE1-87C5-76F28D75AC4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Slide">
    <p:bg bwMode="gray">
      <p:bgPr>
        <a:solidFill>
          <a:srgbClr val="CBCBCB"/>
        </a:solid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cstate="print"/>
          <a:srcRect/>
          <a:stretch>
            <a:fillRect/>
          </a:stretch>
        </p:blipFill>
        <p:spPr bwMode="auto">
          <a:xfrm>
            <a:off x="0" y="0"/>
            <a:ext cx="9144000" cy="6200775"/>
          </a:xfrm>
          <a:prstGeom prst="rect">
            <a:avLst/>
          </a:prstGeom>
          <a:noFill/>
          <a:ln w="9525">
            <a:noFill/>
            <a:miter lim="800000"/>
            <a:headEnd/>
            <a:tailEnd/>
          </a:ln>
        </p:spPr>
      </p:pic>
      <p:sp>
        <p:nvSpPr>
          <p:cNvPr id="4" name="Rectangle 18"/>
          <p:cNvSpPr>
            <a:spLocks noChangeArrowheads="1"/>
          </p:cNvSpPr>
          <p:nvPr/>
        </p:nvSpPr>
        <p:spPr bwMode="gray">
          <a:xfrm>
            <a:off x="0" y="6202363"/>
            <a:ext cx="9144000" cy="655637"/>
          </a:xfrm>
          <a:prstGeom prst="rect">
            <a:avLst/>
          </a:prstGeom>
          <a:solidFill>
            <a:srgbClr val="06143F">
              <a:alpha val="32001"/>
            </a:srgbClr>
          </a:solidFill>
          <a:ln w="9525" algn="ctr">
            <a:noFill/>
            <a:miter lim="800000"/>
            <a:headEnd/>
            <a:tailEnd/>
          </a:ln>
          <a:effectLst/>
        </p:spPr>
        <p:txBody>
          <a:bodyPr wrap="none" anchor="ctr"/>
          <a:lstStyle/>
          <a:p>
            <a:pPr algn="r" eaLnBrk="0" hangingPunct="0">
              <a:defRPr/>
            </a:pPr>
            <a:endParaRPr lang="es-MX">
              <a:latin typeface="Arial" pitchFamily="34" charset="0"/>
              <a:cs typeface="Arial" pitchFamily="34" charset="0"/>
            </a:endParaRPr>
          </a:p>
        </p:txBody>
      </p:sp>
      <p:sp>
        <p:nvSpPr>
          <p:cNvPr id="5" name="Line 4"/>
          <p:cNvSpPr>
            <a:spLocks noChangeShapeType="1"/>
          </p:cNvSpPr>
          <p:nvPr/>
        </p:nvSpPr>
        <p:spPr bwMode="gray">
          <a:xfrm>
            <a:off x="0" y="6213475"/>
            <a:ext cx="9140825" cy="0"/>
          </a:xfrm>
          <a:prstGeom prst="line">
            <a:avLst/>
          </a:prstGeom>
          <a:noFill/>
          <a:ln w="12700">
            <a:solidFill>
              <a:schemeClr val="bg1"/>
            </a:solidFill>
            <a:round/>
            <a:headEnd/>
            <a:tailEnd/>
          </a:ln>
          <a:effectLst/>
        </p:spPr>
        <p:txBody>
          <a:bodyPr wrap="none" anchor="ctr"/>
          <a:lstStyle/>
          <a:p>
            <a:pPr algn="r" eaLnBrk="0" hangingPunct="0">
              <a:defRPr/>
            </a:pPr>
            <a:endParaRPr lang="es-MX">
              <a:latin typeface="Arial" pitchFamily="34" charset="0"/>
              <a:cs typeface="Arial" pitchFamily="34" charset="0"/>
            </a:endParaRPr>
          </a:p>
        </p:txBody>
      </p:sp>
      <p:sp>
        <p:nvSpPr>
          <p:cNvPr id="6" name="Text Box 21"/>
          <p:cNvSpPr txBox="1">
            <a:spLocks noChangeArrowheads="1"/>
          </p:cNvSpPr>
          <p:nvPr/>
        </p:nvSpPr>
        <p:spPr bwMode="gray">
          <a:xfrm>
            <a:off x="3330575" y="6381750"/>
            <a:ext cx="2046288" cy="304800"/>
          </a:xfrm>
          <a:prstGeom prst="rect">
            <a:avLst/>
          </a:prstGeom>
          <a:noFill/>
          <a:ln w="9525" algn="ctr">
            <a:noFill/>
            <a:miter lim="800000"/>
            <a:headEnd/>
            <a:tailEnd/>
          </a:ln>
          <a:effectLst/>
        </p:spPr>
        <p:txBody>
          <a:bodyPr wrap="none">
            <a:spAutoFit/>
          </a:bodyPr>
          <a:lstStyle/>
          <a:p>
            <a:pPr eaLnBrk="0" hangingPunct="0">
              <a:defRPr/>
            </a:pPr>
            <a:r>
              <a:rPr lang="es-MX" sz="1400" b="1">
                <a:solidFill>
                  <a:schemeClr val="tx1"/>
                </a:solidFill>
                <a:latin typeface="Trebuchet MS" pitchFamily="34" charset="0"/>
                <a:cs typeface="Arial" pitchFamily="34" charset="0"/>
                <a:hlinkClick r:id="rId3"/>
              </a:rPr>
              <a:t>www.tmsourcing.com</a:t>
            </a:r>
            <a:r>
              <a:rPr lang="es-MX" sz="1400" b="1">
                <a:solidFill>
                  <a:schemeClr val="tx1"/>
                </a:solidFill>
                <a:latin typeface="Trebuchet MS" pitchFamily="34" charset="0"/>
                <a:cs typeface="Arial" pitchFamily="34" charset="0"/>
              </a:rPr>
              <a:t> </a:t>
            </a:r>
            <a:endParaRPr lang="es-ES" sz="1400" b="1">
              <a:solidFill>
                <a:schemeClr val="tx1"/>
              </a:solidFill>
              <a:latin typeface="Trebuchet MS" pitchFamily="34" charset="0"/>
              <a:cs typeface="Arial" pitchFamily="34" charset="0"/>
            </a:endParaRPr>
          </a:p>
        </p:txBody>
      </p:sp>
      <p:sp>
        <p:nvSpPr>
          <p:cNvPr id="7" name="Text Box 23"/>
          <p:cNvSpPr txBox="1">
            <a:spLocks noChangeArrowheads="1"/>
          </p:cNvSpPr>
          <p:nvPr/>
        </p:nvSpPr>
        <p:spPr bwMode="gray">
          <a:xfrm>
            <a:off x="6608763" y="6294438"/>
            <a:ext cx="660400" cy="228600"/>
          </a:xfrm>
          <a:prstGeom prst="rect">
            <a:avLst/>
          </a:prstGeom>
          <a:noFill/>
          <a:ln w="9525" algn="ctr">
            <a:noFill/>
            <a:miter lim="800000"/>
            <a:headEnd/>
            <a:tailEnd/>
          </a:ln>
          <a:effectLst/>
        </p:spPr>
        <p:txBody>
          <a:bodyPr wrap="none">
            <a:spAutoFit/>
          </a:bodyPr>
          <a:lstStyle/>
          <a:p>
            <a:pPr eaLnBrk="0" hangingPunct="0">
              <a:defRPr/>
            </a:pPr>
            <a:r>
              <a:rPr lang="en-US" i="1">
                <a:solidFill>
                  <a:schemeClr val="tx1"/>
                </a:solidFill>
                <a:latin typeface="Trebuchet MS" pitchFamily="34" charset="0"/>
                <a:cs typeface="Arial" pitchFamily="34" charset="0"/>
              </a:rPr>
              <a:t>Power by</a:t>
            </a:r>
          </a:p>
        </p:txBody>
      </p:sp>
      <p:pic>
        <p:nvPicPr>
          <p:cNvPr id="8" name="Picture 24" descr="logo_gestor"/>
          <p:cNvPicPr>
            <a:picLocks noChangeAspect="1" noChangeArrowheads="1"/>
          </p:cNvPicPr>
          <p:nvPr/>
        </p:nvPicPr>
        <p:blipFill>
          <a:blip r:embed="rId4" cstate="print"/>
          <a:srcRect/>
          <a:stretch>
            <a:fillRect/>
          </a:stretch>
        </p:blipFill>
        <p:spPr bwMode="auto">
          <a:xfrm>
            <a:off x="7158038" y="6302375"/>
            <a:ext cx="1082675" cy="530225"/>
          </a:xfrm>
          <a:prstGeom prst="rect">
            <a:avLst/>
          </a:prstGeom>
          <a:noFill/>
          <a:ln w="9525">
            <a:noFill/>
            <a:miter lim="800000"/>
            <a:headEnd/>
            <a:tailEnd/>
          </a:ln>
        </p:spPr>
      </p:pic>
      <p:pic>
        <p:nvPicPr>
          <p:cNvPr id="9" name="Picture 25" descr="casi final 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6219825"/>
            <a:ext cx="2060575" cy="628650"/>
          </a:xfrm>
          <a:prstGeom prst="rect">
            <a:avLst/>
          </a:prstGeom>
          <a:noFill/>
          <a:ln w="9525">
            <a:noFill/>
            <a:miter lim="800000"/>
            <a:headEnd/>
            <a:tailEnd/>
          </a:ln>
        </p:spPr>
      </p:pic>
      <p:sp>
        <p:nvSpPr>
          <p:cNvPr id="10" name="Rectangle 18"/>
          <p:cNvSpPr/>
          <p:nvPr/>
        </p:nvSpPr>
        <p:spPr bwMode="auto">
          <a:xfrm>
            <a:off x="-442913" y="1536700"/>
            <a:ext cx="7689851" cy="1593850"/>
          </a:xfrm>
          <a:prstGeom prst="rect">
            <a:avLst/>
          </a:prstGeom>
          <a:noFill/>
          <a:ln w="9525" cap="flat" cmpd="sng" algn="ctr">
            <a:noFill/>
            <a:prstDash val="solid"/>
            <a:round/>
            <a:headEnd type="none" w="med" len="med"/>
            <a:tailEnd type="none" w="med" len="med"/>
          </a:ln>
          <a:effectLst/>
        </p:spPr>
        <p:txBody>
          <a:bodyPr anchor="ctr"/>
          <a:lstStyle/>
          <a:p>
            <a:pPr algn="r" eaLnBrk="0" hangingPunct="0">
              <a:defRPr/>
            </a:pPr>
            <a:endParaRPr lang="es-MX">
              <a:latin typeface="Arial" pitchFamily="34" charset="0"/>
              <a:cs typeface="Arial" pitchFamily="34" charset="0"/>
            </a:endParaRPr>
          </a:p>
        </p:txBody>
      </p:sp>
      <p:sp>
        <p:nvSpPr>
          <p:cNvPr id="11" name="AutoShape 11">
            <a:hlinkClick r:id="rId6" action="ppaction://hlinksldjump" highlightClick="1"/>
          </p:cNvPr>
          <p:cNvSpPr>
            <a:spLocks noChangeArrowheads="1"/>
          </p:cNvSpPr>
          <p:nvPr/>
        </p:nvSpPr>
        <p:spPr bwMode="auto">
          <a:xfrm>
            <a:off x="8486775" y="6413500"/>
            <a:ext cx="374650" cy="269875"/>
          </a:xfrm>
          <a:prstGeom prst="actionButtonBeginning">
            <a:avLst/>
          </a:prstGeom>
          <a:solidFill>
            <a:schemeClr val="bg2">
              <a:alpha val="39999"/>
            </a:schemeClr>
          </a:solidFill>
          <a:ln w="9525">
            <a:noFill/>
            <a:miter lim="800000"/>
            <a:headEnd/>
            <a:tailEnd/>
          </a:ln>
          <a:effectLst/>
        </p:spPr>
        <p:txBody>
          <a:bodyPr wrap="none" anchor="ctr"/>
          <a:lstStyle/>
          <a:p>
            <a:pPr>
              <a:defRPr/>
            </a:pPr>
            <a:endParaRPr lang="es-MX">
              <a:latin typeface="Arial" pitchFamily="34" charset="0"/>
              <a:cs typeface="Arial" pitchFamily="34" charset="0"/>
            </a:endParaRPr>
          </a:p>
        </p:txBody>
      </p:sp>
      <p:sp>
        <p:nvSpPr>
          <p:cNvPr id="14" name="Title 1"/>
          <p:cNvSpPr>
            <a:spLocks noGrp="1"/>
          </p:cNvSpPr>
          <p:nvPr>
            <p:ph type="title"/>
          </p:nvPr>
        </p:nvSpPr>
        <p:spPr>
          <a:xfrm>
            <a:off x="171450" y="3903698"/>
            <a:ext cx="8058150" cy="114300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s-MX" dirty="0"/>
          </a:p>
        </p:txBody>
      </p:sp>
      <p:sp>
        <p:nvSpPr>
          <p:cNvPr id="12" name="Rectangle 19"/>
          <p:cNvSpPr>
            <a:spLocks noGrp="1" noChangeArrowheads="1"/>
          </p:cNvSpPr>
          <p:nvPr>
            <p:ph type="sldNum" sz="quarter" idx="10"/>
          </p:nvPr>
        </p:nvSpPr>
        <p:spPr>
          <a:xfrm>
            <a:off x="5757863" y="6361113"/>
            <a:ext cx="628650" cy="365125"/>
          </a:xfrm>
        </p:spPr>
        <p:txBody>
          <a:bodyPr/>
          <a:lstStyle>
            <a:lvl1pPr>
              <a:defRPr/>
            </a:lvl1pPr>
          </a:lstStyle>
          <a:p>
            <a:pPr>
              <a:defRPr/>
            </a:pPr>
            <a:r>
              <a:rPr lang="en-US"/>
              <a:t>Page </a:t>
            </a:r>
            <a:fld id="{933807FE-A72F-42D2-B8D9-807284AE4F7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s-MX"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Rectangle 19"/>
          <p:cNvSpPr>
            <a:spLocks noGrp="1" noChangeArrowheads="1"/>
          </p:cNvSpPr>
          <p:nvPr>
            <p:ph type="sldNum" sz="quarter" idx="10"/>
          </p:nvPr>
        </p:nvSpPr>
        <p:spPr>
          <a:ln/>
        </p:spPr>
        <p:txBody>
          <a:bodyPr/>
          <a:lstStyle>
            <a:lvl1pPr>
              <a:defRPr/>
            </a:lvl1pPr>
          </a:lstStyle>
          <a:p>
            <a:pPr>
              <a:defRPr/>
            </a:pPr>
            <a:r>
              <a:rPr lang="en-US"/>
              <a:t>Page </a:t>
            </a:r>
            <a:fld id="{1D082B40-6B7F-4988-A59E-72FD28E3B1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rgbClr val="CBCBCB"/>
        </a:solid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cstate="print"/>
          <a:srcRect/>
          <a:stretch>
            <a:fillRect/>
          </a:stretch>
        </p:blipFill>
        <p:spPr bwMode="auto">
          <a:xfrm>
            <a:off x="0" y="0"/>
            <a:ext cx="9144000" cy="6200775"/>
          </a:xfrm>
          <a:prstGeom prst="rect">
            <a:avLst/>
          </a:prstGeom>
          <a:noFill/>
          <a:ln w="9525">
            <a:noFill/>
            <a:miter lim="800000"/>
            <a:headEnd/>
            <a:tailEnd/>
          </a:ln>
        </p:spPr>
      </p:pic>
      <p:sp>
        <p:nvSpPr>
          <p:cNvPr id="4" name="Rectangle 18"/>
          <p:cNvSpPr>
            <a:spLocks noChangeArrowheads="1"/>
          </p:cNvSpPr>
          <p:nvPr/>
        </p:nvSpPr>
        <p:spPr bwMode="gray">
          <a:xfrm>
            <a:off x="0" y="6202363"/>
            <a:ext cx="9144000" cy="655637"/>
          </a:xfrm>
          <a:prstGeom prst="rect">
            <a:avLst/>
          </a:prstGeom>
          <a:solidFill>
            <a:srgbClr val="06143F">
              <a:alpha val="32001"/>
            </a:srgbClr>
          </a:solidFill>
          <a:ln w="9525" algn="ctr">
            <a:noFill/>
            <a:miter lim="800000"/>
            <a:headEnd/>
            <a:tailEnd/>
          </a:ln>
          <a:effectLst/>
        </p:spPr>
        <p:txBody>
          <a:bodyPr wrap="none" anchor="ctr"/>
          <a:lstStyle/>
          <a:p>
            <a:pPr algn="r" eaLnBrk="0" hangingPunct="0">
              <a:defRPr/>
            </a:pPr>
            <a:endParaRPr lang="es-MX">
              <a:cs typeface="+mn-cs"/>
            </a:endParaRPr>
          </a:p>
        </p:txBody>
      </p:sp>
      <p:sp>
        <p:nvSpPr>
          <p:cNvPr id="5" name="Line 4"/>
          <p:cNvSpPr>
            <a:spLocks noChangeShapeType="1"/>
          </p:cNvSpPr>
          <p:nvPr/>
        </p:nvSpPr>
        <p:spPr bwMode="gray">
          <a:xfrm>
            <a:off x="0" y="6213475"/>
            <a:ext cx="9140825" cy="0"/>
          </a:xfrm>
          <a:prstGeom prst="line">
            <a:avLst/>
          </a:prstGeom>
          <a:noFill/>
          <a:ln w="12700">
            <a:solidFill>
              <a:schemeClr val="bg1"/>
            </a:solidFill>
            <a:round/>
            <a:headEnd/>
            <a:tailEnd/>
          </a:ln>
          <a:effectLst/>
        </p:spPr>
        <p:txBody>
          <a:bodyPr wrap="none" anchor="ctr"/>
          <a:lstStyle/>
          <a:p>
            <a:pPr algn="r" eaLnBrk="0" hangingPunct="0">
              <a:defRPr/>
            </a:pPr>
            <a:endParaRPr lang="es-MX">
              <a:cs typeface="+mn-cs"/>
            </a:endParaRPr>
          </a:p>
        </p:txBody>
      </p:sp>
      <p:sp>
        <p:nvSpPr>
          <p:cNvPr id="6" name="Text Box 21"/>
          <p:cNvSpPr txBox="1">
            <a:spLocks noChangeArrowheads="1"/>
          </p:cNvSpPr>
          <p:nvPr/>
        </p:nvSpPr>
        <p:spPr bwMode="gray">
          <a:xfrm>
            <a:off x="3330575" y="6381750"/>
            <a:ext cx="2046288" cy="304800"/>
          </a:xfrm>
          <a:prstGeom prst="rect">
            <a:avLst/>
          </a:prstGeom>
          <a:noFill/>
          <a:ln w="9525" algn="ctr">
            <a:noFill/>
            <a:miter lim="800000"/>
            <a:headEnd/>
            <a:tailEnd/>
          </a:ln>
          <a:effectLst/>
        </p:spPr>
        <p:txBody>
          <a:bodyPr wrap="none">
            <a:spAutoFit/>
          </a:bodyPr>
          <a:lstStyle/>
          <a:p>
            <a:pPr eaLnBrk="0" hangingPunct="0">
              <a:defRPr/>
            </a:pPr>
            <a:r>
              <a:rPr lang="es-MX" sz="1400" b="1">
                <a:solidFill>
                  <a:schemeClr val="tx1"/>
                </a:solidFill>
                <a:latin typeface="Trebuchet MS" pitchFamily="34" charset="0"/>
                <a:cs typeface="+mn-cs"/>
                <a:hlinkClick r:id="rId3"/>
              </a:rPr>
              <a:t>www.tmsourcing.com</a:t>
            </a:r>
            <a:r>
              <a:rPr lang="es-MX" sz="1400" b="1">
                <a:solidFill>
                  <a:schemeClr val="tx1"/>
                </a:solidFill>
                <a:latin typeface="Trebuchet MS" pitchFamily="34" charset="0"/>
                <a:cs typeface="+mn-cs"/>
              </a:rPr>
              <a:t> </a:t>
            </a:r>
            <a:endParaRPr lang="es-ES" sz="1400" b="1">
              <a:solidFill>
                <a:schemeClr val="tx1"/>
              </a:solidFill>
              <a:latin typeface="Trebuchet MS" pitchFamily="34" charset="0"/>
              <a:cs typeface="+mn-cs"/>
            </a:endParaRPr>
          </a:p>
        </p:txBody>
      </p:sp>
      <p:sp>
        <p:nvSpPr>
          <p:cNvPr id="7" name="Text Box 23"/>
          <p:cNvSpPr txBox="1">
            <a:spLocks noChangeArrowheads="1"/>
          </p:cNvSpPr>
          <p:nvPr/>
        </p:nvSpPr>
        <p:spPr bwMode="gray">
          <a:xfrm>
            <a:off x="6608763" y="6294438"/>
            <a:ext cx="660400" cy="228600"/>
          </a:xfrm>
          <a:prstGeom prst="rect">
            <a:avLst/>
          </a:prstGeom>
          <a:noFill/>
          <a:ln w="9525" algn="ctr">
            <a:noFill/>
            <a:miter lim="800000"/>
            <a:headEnd/>
            <a:tailEnd/>
          </a:ln>
          <a:effectLst/>
        </p:spPr>
        <p:txBody>
          <a:bodyPr wrap="none">
            <a:spAutoFit/>
          </a:bodyPr>
          <a:lstStyle/>
          <a:p>
            <a:pPr eaLnBrk="0" hangingPunct="0">
              <a:defRPr/>
            </a:pPr>
            <a:r>
              <a:rPr lang="en-US" i="1">
                <a:solidFill>
                  <a:schemeClr val="tx1"/>
                </a:solidFill>
                <a:latin typeface="Trebuchet MS" pitchFamily="34" charset="0"/>
                <a:cs typeface="+mn-cs"/>
              </a:rPr>
              <a:t>Power by</a:t>
            </a:r>
          </a:p>
        </p:txBody>
      </p:sp>
      <p:pic>
        <p:nvPicPr>
          <p:cNvPr id="8" name="Picture 24" descr="logo_gestor"/>
          <p:cNvPicPr>
            <a:picLocks noChangeAspect="1" noChangeArrowheads="1"/>
          </p:cNvPicPr>
          <p:nvPr/>
        </p:nvPicPr>
        <p:blipFill>
          <a:blip r:embed="rId4" cstate="print"/>
          <a:srcRect/>
          <a:stretch>
            <a:fillRect/>
          </a:stretch>
        </p:blipFill>
        <p:spPr bwMode="auto">
          <a:xfrm>
            <a:off x="7158038" y="6302375"/>
            <a:ext cx="1082675" cy="530225"/>
          </a:xfrm>
          <a:prstGeom prst="rect">
            <a:avLst/>
          </a:prstGeom>
          <a:noFill/>
          <a:ln w="9525">
            <a:noFill/>
            <a:miter lim="800000"/>
            <a:headEnd/>
            <a:tailEnd/>
          </a:ln>
        </p:spPr>
      </p:pic>
      <p:pic>
        <p:nvPicPr>
          <p:cNvPr id="9" name="Picture 25" descr="casi final 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6219825"/>
            <a:ext cx="2060575" cy="628650"/>
          </a:xfrm>
          <a:prstGeom prst="rect">
            <a:avLst/>
          </a:prstGeom>
          <a:noFill/>
          <a:ln w="9525">
            <a:noFill/>
            <a:miter lim="800000"/>
            <a:headEnd/>
            <a:tailEnd/>
          </a:ln>
        </p:spPr>
      </p:pic>
      <p:sp>
        <p:nvSpPr>
          <p:cNvPr id="10" name="Rectangle 18"/>
          <p:cNvSpPr/>
          <p:nvPr/>
        </p:nvSpPr>
        <p:spPr bwMode="auto">
          <a:xfrm>
            <a:off x="-442913" y="1536700"/>
            <a:ext cx="7689851" cy="1593850"/>
          </a:xfrm>
          <a:prstGeom prst="rect">
            <a:avLst/>
          </a:prstGeom>
          <a:noFill/>
          <a:ln w="9525" cap="flat" cmpd="sng" algn="ctr">
            <a:noFill/>
            <a:prstDash val="solid"/>
            <a:round/>
            <a:headEnd type="none" w="med" len="med"/>
            <a:tailEnd type="none" w="med" len="med"/>
          </a:ln>
          <a:effectLst/>
        </p:spPr>
        <p:txBody>
          <a:bodyPr anchor="ctr"/>
          <a:lstStyle/>
          <a:p>
            <a:pPr algn="r" eaLnBrk="0" hangingPunct="0">
              <a:defRPr/>
            </a:pPr>
            <a:endParaRPr lang="es-MX">
              <a:cs typeface="+mn-cs"/>
            </a:endParaRPr>
          </a:p>
        </p:txBody>
      </p:sp>
      <p:sp>
        <p:nvSpPr>
          <p:cNvPr id="11" name="AutoShape 11">
            <a:hlinkClick r:id="rId6" action="ppaction://hlinksldjump" highlightClick="1"/>
          </p:cNvPr>
          <p:cNvSpPr>
            <a:spLocks noChangeArrowheads="1"/>
          </p:cNvSpPr>
          <p:nvPr/>
        </p:nvSpPr>
        <p:spPr bwMode="auto">
          <a:xfrm>
            <a:off x="8486775" y="6413500"/>
            <a:ext cx="374650" cy="269875"/>
          </a:xfrm>
          <a:prstGeom prst="actionButtonBeginning">
            <a:avLst/>
          </a:prstGeom>
          <a:solidFill>
            <a:schemeClr val="bg2">
              <a:alpha val="39999"/>
            </a:schemeClr>
          </a:solidFill>
          <a:ln w="9525">
            <a:noFill/>
            <a:miter lim="800000"/>
            <a:headEnd/>
            <a:tailEnd/>
          </a:ln>
          <a:effectLst/>
        </p:spPr>
        <p:txBody>
          <a:bodyPr wrap="none" anchor="ctr"/>
          <a:lstStyle/>
          <a:p>
            <a:pPr>
              <a:defRPr/>
            </a:pPr>
            <a:endParaRPr lang="es-MX">
              <a:cs typeface="+mn-cs"/>
            </a:endParaRPr>
          </a:p>
        </p:txBody>
      </p:sp>
      <p:sp>
        <p:nvSpPr>
          <p:cNvPr id="14" name="Title 1"/>
          <p:cNvSpPr>
            <a:spLocks noGrp="1"/>
          </p:cNvSpPr>
          <p:nvPr>
            <p:ph type="title"/>
          </p:nvPr>
        </p:nvSpPr>
        <p:spPr>
          <a:xfrm>
            <a:off x="171450" y="3903698"/>
            <a:ext cx="8058150" cy="114300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s-MX" dirty="0"/>
          </a:p>
        </p:txBody>
      </p:sp>
      <p:sp>
        <p:nvSpPr>
          <p:cNvPr id="12" name="Rectangle 19"/>
          <p:cNvSpPr>
            <a:spLocks noGrp="1" noChangeArrowheads="1"/>
          </p:cNvSpPr>
          <p:nvPr>
            <p:ph type="sldNum" sz="quarter" idx="10"/>
          </p:nvPr>
        </p:nvSpPr>
        <p:spPr>
          <a:xfrm>
            <a:off x="5757863" y="6361113"/>
            <a:ext cx="628650" cy="365125"/>
          </a:xfrm>
        </p:spPr>
        <p:txBody>
          <a:bodyPr/>
          <a:lstStyle>
            <a:lvl1pPr>
              <a:defRPr/>
            </a:lvl1pPr>
          </a:lstStyle>
          <a:p>
            <a:pPr>
              <a:defRPr/>
            </a:pPr>
            <a:r>
              <a:rPr lang="en-US"/>
              <a:t>Page </a:t>
            </a:r>
            <a:fld id="{AE3133EC-64E2-4553-8D79-05B180D08E85}"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pPr>
              <a:defRPr/>
            </a:pPr>
            <a:r>
              <a:rPr lang="en-US"/>
              <a:t>Page </a:t>
            </a:r>
            <a:fld id="{27054F4A-7D38-42B2-AE5A-8E640CC958F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Rectangle 19"/>
          <p:cNvSpPr>
            <a:spLocks noGrp="1" noChangeArrowheads="1"/>
          </p:cNvSpPr>
          <p:nvPr>
            <p:ph type="sldNum" sz="quarter" idx="10"/>
          </p:nvPr>
        </p:nvSpPr>
        <p:spPr>
          <a:ln/>
        </p:spPr>
        <p:txBody>
          <a:bodyPr/>
          <a:lstStyle>
            <a:lvl1pPr>
              <a:defRPr/>
            </a:lvl1pPr>
          </a:lstStyle>
          <a:p>
            <a:pPr>
              <a:defRPr/>
            </a:pPr>
            <a:r>
              <a:rPr lang="en-US"/>
              <a:t>Page </a:t>
            </a:r>
            <a:fld id="{6BF94362-97B7-4E75-8D9C-6F9E0CB8DEC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Rectangle 19"/>
          <p:cNvSpPr>
            <a:spLocks noGrp="1" noChangeArrowheads="1"/>
          </p:cNvSpPr>
          <p:nvPr>
            <p:ph type="sldNum" sz="quarter" idx="10"/>
          </p:nvPr>
        </p:nvSpPr>
        <p:spPr>
          <a:ln/>
        </p:spPr>
        <p:txBody>
          <a:bodyPr/>
          <a:lstStyle>
            <a:lvl1pPr>
              <a:defRPr/>
            </a:lvl1pPr>
          </a:lstStyle>
          <a:p>
            <a:pPr>
              <a:defRPr/>
            </a:pPr>
            <a:r>
              <a:rPr lang="en-US"/>
              <a:t>Page </a:t>
            </a:r>
            <a:fld id="{A81207C9-63FD-4FD2-8AD3-B58728BF516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MX"/>
          </a:p>
        </p:txBody>
      </p:sp>
      <p:sp>
        <p:nvSpPr>
          <p:cNvPr id="3" name="Rectangle 19"/>
          <p:cNvSpPr>
            <a:spLocks noGrp="1" noChangeArrowheads="1"/>
          </p:cNvSpPr>
          <p:nvPr>
            <p:ph type="sldNum" sz="quarter" idx="10"/>
          </p:nvPr>
        </p:nvSpPr>
        <p:spPr>
          <a:ln/>
        </p:spPr>
        <p:txBody>
          <a:bodyPr/>
          <a:lstStyle>
            <a:lvl1pPr>
              <a:defRPr/>
            </a:lvl1pPr>
          </a:lstStyle>
          <a:p>
            <a:pPr>
              <a:defRPr/>
            </a:pPr>
            <a:r>
              <a:rPr lang="en-US"/>
              <a:t>Page </a:t>
            </a:r>
            <a:fld id="{FC89A254-7046-48EC-AFFB-33DC21BC787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r>
              <a:rPr lang="en-US"/>
              <a:t>Page </a:t>
            </a:r>
            <a:fld id="{98280C78-6643-4D80-9E82-DE702AE77B6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pPr>
              <a:defRPr/>
            </a:pPr>
            <a:r>
              <a:rPr lang="en-US"/>
              <a:t>Page </a:t>
            </a:r>
            <a:fld id="{9D34D87C-6A6D-44BD-BAEB-47182CF5129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MX"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pPr>
              <a:defRPr/>
            </a:pPr>
            <a:r>
              <a:rPr lang="en-US"/>
              <a:t>Page </a:t>
            </a:r>
            <a:fld id="{85AAD871-C943-4CBA-B0CC-4122A09D8D8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Rectangle 19"/>
          <p:cNvSpPr>
            <a:spLocks noGrp="1" noChangeArrowheads="1"/>
          </p:cNvSpPr>
          <p:nvPr>
            <p:ph type="sldNum" sz="quarter" idx="10"/>
          </p:nvPr>
        </p:nvSpPr>
        <p:spPr>
          <a:ln/>
        </p:spPr>
        <p:txBody>
          <a:bodyPr/>
          <a:lstStyle>
            <a:lvl1pPr>
              <a:defRPr/>
            </a:lvl1pPr>
          </a:lstStyle>
          <a:p>
            <a:pPr>
              <a:defRPr/>
            </a:pPr>
            <a:r>
              <a:rPr lang="en-US"/>
              <a:t>Page </a:t>
            </a:r>
            <a:fld id="{35FFCEFF-DED0-4DAF-8062-8CCFC4D20A2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Rectangle 19"/>
          <p:cNvSpPr>
            <a:spLocks noGrp="1" noChangeArrowheads="1"/>
          </p:cNvSpPr>
          <p:nvPr>
            <p:ph type="sldNum" sz="quarter" idx="10"/>
          </p:nvPr>
        </p:nvSpPr>
        <p:spPr>
          <a:ln/>
        </p:spPr>
        <p:txBody>
          <a:bodyPr/>
          <a:lstStyle>
            <a:lvl1pPr>
              <a:defRPr/>
            </a:lvl1pPr>
          </a:lstStyle>
          <a:p>
            <a:pPr>
              <a:defRPr/>
            </a:pPr>
            <a:r>
              <a:rPr lang="en-US"/>
              <a:t>Page </a:t>
            </a:r>
            <a:fld id="{5FFF1C6C-B0F0-413E-B0E8-37DBB1C232F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Rectangle 19"/>
          <p:cNvSpPr>
            <a:spLocks noGrp="1" noChangeArrowheads="1"/>
          </p:cNvSpPr>
          <p:nvPr>
            <p:ph type="sldNum" sz="quarter" idx="10"/>
          </p:nvPr>
        </p:nvSpPr>
        <p:spPr>
          <a:ln/>
        </p:spPr>
        <p:txBody>
          <a:bodyPr/>
          <a:lstStyle>
            <a:lvl1pPr>
              <a:defRPr/>
            </a:lvl1pPr>
          </a:lstStyle>
          <a:p>
            <a:pPr>
              <a:defRPr/>
            </a:pPr>
            <a:r>
              <a:rPr lang="en-US"/>
              <a:t>Page </a:t>
            </a:r>
            <a:fld id="{20BDD76C-D20B-48B4-AC9A-73C0EE86EF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s-MX"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Rectangle 19"/>
          <p:cNvSpPr>
            <a:spLocks noGrp="1" noChangeArrowheads="1"/>
          </p:cNvSpPr>
          <p:nvPr>
            <p:ph type="sldNum" sz="quarter" idx="10"/>
          </p:nvPr>
        </p:nvSpPr>
        <p:spPr>
          <a:ln/>
        </p:spPr>
        <p:txBody>
          <a:bodyPr/>
          <a:lstStyle>
            <a:lvl1pPr>
              <a:defRPr/>
            </a:lvl1pPr>
          </a:lstStyle>
          <a:p>
            <a:pPr>
              <a:defRPr/>
            </a:pPr>
            <a:r>
              <a:rPr lang="en-US"/>
              <a:t>Page </a:t>
            </a:r>
            <a:fld id="{955E17A5-7E51-4A64-AB1B-044C010C5E7B}"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3" name="Rectangle 19"/>
          <p:cNvSpPr>
            <a:spLocks noGrp="1" noChangeArrowheads="1"/>
          </p:cNvSpPr>
          <p:nvPr>
            <p:ph type="sldNum" sz="quarter" idx="10"/>
          </p:nvPr>
        </p:nvSpPr>
        <p:spPr>
          <a:ln/>
        </p:spPr>
        <p:txBody>
          <a:bodyPr/>
          <a:lstStyle>
            <a:lvl1pPr>
              <a:defRPr/>
            </a:lvl1pPr>
          </a:lstStyle>
          <a:p>
            <a:pPr>
              <a:defRPr/>
            </a:pPr>
            <a:r>
              <a:rPr lang="en-US"/>
              <a:t>Page </a:t>
            </a:r>
            <a:fld id="{CEC1D828-C821-46EE-94A3-F20D668A6CD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icture1KNK.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descr="Mexico 1"/>
          <p:cNvPicPr>
            <a:picLocks noChangeAspect="1" noChangeArrowheads="1"/>
          </p:cNvPicPr>
          <p:nvPr/>
        </p:nvPicPr>
        <p:blipFill>
          <a:blip r:embed="rId3" cstate="print"/>
          <a:srcRect/>
          <a:stretch>
            <a:fillRect/>
          </a:stretch>
        </p:blipFill>
        <p:spPr bwMode="auto">
          <a:xfrm>
            <a:off x="0" y="5886450"/>
            <a:ext cx="3121025" cy="97155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normAutofit/>
          </a:bodyPr>
          <a:lstStyle>
            <a:lvl1pPr>
              <a:defRPr sz="3600"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s-MX"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6" name="Date Placeholder 3"/>
          <p:cNvSpPr>
            <a:spLocks noGrp="1"/>
          </p:cNvSpPr>
          <p:nvPr>
            <p:ph type="dt" sz="half" idx="10"/>
          </p:nvPr>
        </p:nvSpPr>
        <p:spPr>
          <a:xfrm>
            <a:off x="3429000" y="6356350"/>
            <a:ext cx="928688" cy="365125"/>
          </a:xfrm>
        </p:spPr>
        <p:txBody>
          <a:bodyPr/>
          <a:lstStyle>
            <a:lvl1pPr>
              <a:defRPr/>
            </a:lvl1pPr>
          </a:lstStyle>
          <a:p>
            <a:pPr>
              <a:defRPr/>
            </a:pPr>
            <a:fld id="{FFF4B40A-9B02-4B02-BF85-58C756344008}" type="datetimeFigureOut">
              <a:rPr lang="es-MX"/>
              <a:pPr>
                <a:defRPr/>
              </a:pPr>
              <a:t>11/02/2010</a:t>
            </a:fld>
            <a:endParaRPr lang="es-MX"/>
          </a:p>
        </p:txBody>
      </p:sp>
      <p:sp>
        <p:nvSpPr>
          <p:cNvPr id="7" name="Footer Placeholder 4"/>
          <p:cNvSpPr>
            <a:spLocks noGrp="1"/>
          </p:cNvSpPr>
          <p:nvPr>
            <p:ph type="ftr" sz="quarter" idx="11"/>
          </p:nvPr>
        </p:nvSpPr>
        <p:spPr>
          <a:xfrm>
            <a:off x="4319588" y="6356350"/>
            <a:ext cx="2895600" cy="365125"/>
          </a:xfrm>
        </p:spPr>
        <p:txBody>
          <a:bodyPr/>
          <a:lstStyle>
            <a:lvl1pPr>
              <a:defRPr/>
            </a:lvl1pPr>
          </a:lstStyle>
          <a:p>
            <a:pPr>
              <a:defRPr/>
            </a:pPr>
            <a:endParaRPr lang="es-MX"/>
          </a:p>
        </p:txBody>
      </p:sp>
      <p:sp>
        <p:nvSpPr>
          <p:cNvPr id="8" name="Slide Number Placeholder 5"/>
          <p:cNvSpPr>
            <a:spLocks noGrp="1"/>
          </p:cNvSpPr>
          <p:nvPr>
            <p:ph type="sldNum" sz="quarter" idx="12"/>
          </p:nvPr>
        </p:nvSpPr>
        <p:spPr/>
        <p:txBody>
          <a:bodyPr/>
          <a:lstStyle>
            <a:lvl1pPr>
              <a:defRPr/>
            </a:lvl1pPr>
          </a:lstStyle>
          <a:p>
            <a:pPr>
              <a:defRPr/>
            </a:pPr>
            <a:r>
              <a:rPr lang="en-US"/>
              <a:t>Page </a:t>
            </a:r>
            <a:fld id="{D906F2D8-9263-49DE-AF7C-512DAF48E148}" type="slidenum">
              <a:rPr lang="en-US"/>
              <a:pPr>
                <a:defRPr/>
              </a:pPr>
              <a:t>‹#›</a:t>
            </a:fld>
            <a:endParaRPr lang="en-US"/>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lvl1pPr algn="l">
              <a:defRPr sz="2800" b="1">
                <a:effectLst>
                  <a:outerShdw blurRad="38100" dist="38100" dir="2700000" algn="tl">
                    <a:srgbClr val="000000">
                      <a:alpha val="43137"/>
                    </a:srgbClr>
                  </a:outerShdw>
                </a:effectLst>
              </a:defRPr>
            </a:lvl1pPr>
          </a:lstStyle>
          <a:p>
            <a:r>
              <a:rPr lang="en-US" smtClean="0"/>
              <a:t>Click to edit Master title style</a:t>
            </a:r>
            <a:endParaRPr lang="es-MX" dirty="0"/>
          </a:p>
        </p:txBody>
      </p:sp>
      <p:sp>
        <p:nvSpPr>
          <p:cNvPr id="3" name="Content Placeholder 2"/>
          <p:cNvSpPr>
            <a:spLocks noGrp="1"/>
          </p:cNvSpPr>
          <p:nvPr>
            <p:ph idx="1"/>
          </p:nvPr>
        </p:nvSpPr>
        <p:spPr>
          <a:xfrm>
            <a:off x="457200" y="1071546"/>
            <a:ext cx="8229600" cy="478634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dirty="0"/>
          </a:p>
        </p:txBody>
      </p:sp>
      <p:sp>
        <p:nvSpPr>
          <p:cNvPr id="4" name="Footer Placeholder 4"/>
          <p:cNvSpPr>
            <a:spLocks noGrp="1"/>
          </p:cNvSpPr>
          <p:nvPr>
            <p:ph type="ftr" sz="quarter" idx="10"/>
          </p:nvPr>
        </p:nvSpPr>
        <p:spPr/>
        <p:txBody>
          <a:bodyPr/>
          <a:lstStyle>
            <a:lvl1pPr>
              <a:defRPr/>
            </a:lvl1pPr>
          </a:lstStyle>
          <a:p>
            <a:pPr>
              <a:defRPr/>
            </a:pPr>
            <a:endParaRPr lang="es-MX"/>
          </a:p>
        </p:txBody>
      </p:sp>
      <p:sp>
        <p:nvSpPr>
          <p:cNvPr id="5" name="Slide Number Placeholder 5"/>
          <p:cNvSpPr>
            <a:spLocks noGrp="1"/>
          </p:cNvSpPr>
          <p:nvPr>
            <p:ph type="sldNum" sz="quarter" idx="11"/>
          </p:nvPr>
        </p:nvSpPr>
        <p:spPr>
          <a:xfrm>
            <a:off x="8715375" y="5643563"/>
            <a:ext cx="428625" cy="365125"/>
          </a:xfrm>
        </p:spPr>
        <p:txBody>
          <a:bodyPr/>
          <a:lstStyle>
            <a:lvl1pPr>
              <a:defRPr>
                <a:solidFill>
                  <a:schemeClr val="tx1"/>
                </a:solidFill>
              </a:defRPr>
            </a:lvl1pPr>
          </a:lstStyle>
          <a:p>
            <a:pPr>
              <a:defRPr/>
            </a:pPr>
            <a:r>
              <a:rPr lang="en-US"/>
              <a:t>Page </a:t>
            </a:r>
            <a:fld id="{E648F233-6BB3-4398-A709-AB68B969236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lvl1pPr algn="l">
              <a:defRPr sz="2800" b="1">
                <a:effectLst>
                  <a:outerShdw blurRad="38100" dist="38100" dir="2700000" algn="tl">
                    <a:srgbClr val="000000">
                      <a:alpha val="43137"/>
                    </a:srgbClr>
                  </a:outerShdw>
                </a:effectLst>
              </a:defRPr>
            </a:lvl1pPr>
          </a:lstStyle>
          <a:p>
            <a:r>
              <a:rPr lang="en-US" smtClean="0"/>
              <a:t>Click to edit Master title style</a:t>
            </a:r>
            <a:endParaRPr lang="es-MX"/>
          </a:p>
        </p:txBody>
      </p:sp>
      <p:sp>
        <p:nvSpPr>
          <p:cNvPr id="3" name="Footer Placeholder 3"/>
          <p:cNvSpPr>
            <a:spLocks noGrp="1"/>
          </p:cNvSpPr>
          <p:nvPr>
            <p:ph type="ftr" sz="quarter" idx="10"/>
          </p:nvPr>
        </p:nvSpPr>
        <p:spPr/>
        <p:txBody>
          <a:bodyPr/>
          <a:lstStyle>
            <a:lvl1pPr>
              <a:defRPr/>
            </a:lvl1pPr>
          </a:lstStyle>
          <a:p>
            <a:pPr>
              <a:defRPr/>
            </a:pPr>
            <a:endParaRPr lang="es-MX"/>
          </a:p>
        </p:txBody>
      </p:sp>
      <p:sp>
        <p:nvSpPr>
          <p:cNvPr id="4" name="Slide Number Placeholder 4"/>
          <p:cNvSpPr>
            <a:spLocks noGrp="1"/>
          </p:cNvSpPr>
          <p:nvPr>
            <p:ph type="sldNum" sz="quarter" idx="11"/>
          </p:nvPr>
        </p:nvSpPr>
        <p:spPr>
          <a:xfrm>
            <a:off x="8312150" y="5572125"/>
            <a:ext cx="831850" cy="365125"/>
          </a:xfrm>
        </p:spPr>
        <p:txBody>
          <a:bodyPr/>
          <a:lstStyle>
            <a:lvl1pPr>
              <a:defRPr sz="1050" smtClean="0">
                <a:solidFill>
                  <a:schemeClr val="tx1"/>
                </a:solidFill>
              </a:defRPr>
            </a:lvl1pPr>
          </a:lstStyle>
          <a:p>
            <a:pPr>
              <a:defRPr/>
            </a:pPr>
            <a:r>
              <a:rPr lang="en-US"/>
              <a:t>Page </a:t>
            </a:r>
            <a:fld id="{EE750735-6B74-4E55-8075-3FF2E809072D}" type="slidenum">
              <a:rPr lang="en-US"/>
              <a:pPr>
                <a:defRPr/>
              </a:pPr>
              <a:t>‹#›</a:t>
            </a:fld>
            <a:endParaRPr lang="en-US"/>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0" y="2714625"/>
            <a:ext cx="8072438" cy="1736725"/>
          </a:xfrm>
          <a:prstGeom prst="rect">
            <a:avLst/>
          </a:prstGeom>
          <a:noFill/>
          <a:ln w="9525">
            <a:noFill/>
            <a:miter lim="800000"/>
            <a:headEnd/>
            <a:tailEnd/>
          </a:ln>
        </p:spPr>
      </p:pic>
      <p:sp>
        <p:nvSpPr>
          <p:cNvPr id="2" name="Title 1"/>
          <p:cNvSpPr>
            <a:spLocks noGrp="1"/>
          </p:cNvSpPr>
          <p:nvPr>
            <p:ph type="title"/>
          </p:nvPr>
        </p:nvSpPr>
        <p:spPr>
          <a:xfrm>
            <a:off x="71406" y="3000372"/>
            <a:ext cx="7772400" cy="571504"/>
          </a:xfrm>
        </p:spPr>
        <p:txBody>
          <a:bodyPr anchor="t">
            <a:normAutofit/>
          </a:bodyPr>
          <a:lstStyle>
            <a:lvl1pPr algn="l">
              <a:defRPr sz="3200" b="1" cap="all">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s-MX" dirty="0"/>
          </a:p>
        </p:txBody>
      </p:sp>
      <p:sp>
        <p:nvSpPr>
          <p:cNvPr id="4" name="Footer Placeholder 4"/>
          <p:cNvSpPr>
            <a:spLocks noGrp="1"/>
          </p:cNvSpPr>
          <p:nvPr>
            <p:ph type="ftr" sz="quarter" idx="10"/>
          </p:nvPr>
        </p:nvSpPr>
        <p:spPr/>
        <p:txBody>
          <a:bodyPr/>
          <a:lstStyle>
            <a:lvl1pPr>
              <a:defRPr/>
            </a:lvl1pPr>
          </a:lstStyle>
          <a:p>
            <a:pPr>
              <a:defRPr/>
            </a:pPr>
            <a:endParaRPr lang="es-MX"/>
          </a:p>
        </p:txBody>
      </p:sp>
      <p:sp>
        <p:nvSpPr>
          <p:cNvPr id="5" name="Slide Number Placeholder 5"/>
          <p:cNvSpPr>
            <a:spLocks noGrp="1"/>
          </p:cNvSpPr>
          <p:nvPr>
            <p:ph type="sldNum" sz="quarter" idx="11"/>
          </p:nvPr>
        </p:nvSpPr>
        <p:spPr>
          <a:xfrm>
            <a:off x="8696325" y="5572125"/>
            <a:ext cx="447675" cy="365125"/>
          </a:xfrm>
        </p:spPr>
        <p:txBody>
          <a:bodyPr/>
          <a:lstStyle>
            <a:lvl1pPr>
              <a:defRPr>
                <a:solidFill>
                  <a:schemeClr val="tx1"/>
                </a:solidFill>
              </a:defRPr>
            </a:lvl1pPr>
          </a:lstStyle>
          <a:p>
            <a:pPr>
              <a:defRPr/>
            </a:pPr>
            <a:r>
              <a:rPr lang="en-US"/>
              <a:t>Page </a:t>
            </a:r>
            <a:fld id="{7AD852AC-0162-4EB9-A52A-8630BB10F0B7}" type="slidenum">
              <a:rPr lang="en-US"/>
              <a:pPr>
                <a:defRPr/>
              </a:pPr>
              <a:t>‹#›</a:t>
            </a:fld>
            <a:endParaRPr lang="en-US"/>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4" descr="Mexico 1 E"/>
          <p:cNvPicPr>
            <a:picLocks noChangeAspect="1" noChangeArrowheads="1"/>
          </p:cNvPicPr>
          <p:nvPr/>
        </p:nvPicPr>
        <p:blipFill>
          <a:blip r:embed="rId2" cstate="print"/>
          <a:srcRect/>
          <a:stretch>
            <a:fillRect/>
          </a:stretch>
        </p:blipFill>
        <p:spPr bwMode="auto">
          <a:xfrm>
            <a:off x="5580063" y="1141413"/>
            <a:ext cx="3121025" cy="1331912"/>
          </a:xfrm>
          <a:prstGeom prst="rect">
            <a:avLst/>
          </a:prstGeom>
          <a:noFill/>
          <a:ln w="9525">
            <a:noFill/>
            <a:miter lim="800000"/>
            <a:headEnd/>
            <a:tailEnd/>
          </a:ln>
        </p:spPr>
      </p:pic>
      <p:pic>
        <p:nvPicPr>
          <p:cNvPr id="5" name="Picture 5" descr="Mexico 2"/>
          <p:cNvPicPr>
            <a:picLocks noChangeAspect="1" noChangeArrowheads="1"/>
          </p:cNvPicPr>
          <p:nvPr/>
        </p:nvPicPr>
        <p:blipFill>
          <a:blip r:embed="rId3" cstate="print"/>
          <a:srcRect/>
          <a:stretch>
            <a:fillRect/>
          </a:stretch>
        </p:blipFill>
        <p:spPr bwMode="auto">
          <a:xfrm>
            <a:off x="5580063" y="2797175"/>
            <a:ext cx="3121025" cy="1331913"/>
          </a:xfrm>
          <a:prstGeom prst="rect">
            <a:avLst/>
          </a:prstGeom>
          <a:noFill/>
          <a:ln w="9525">
            <a:noFill/>
            <a:miter lim="800000"/>
            <a:headEnd/>
            <a:tailEnd/>
          </a:ln>
        </p:spPr>
      </p:pic>
      <p:pic>
        <p:nvPicPr>
          <p:cNvPr id="6" name="Picture 6" descr="Mexico 3"/>
          <p:cNvPicPr>
            <a:picLocks noChangeAspect="1" noChangeArrowheads="1"/>
          </p:cNvPicPr>
          <p:nvPr/>
        </p:nvPicPr>
        <p:blipFill>
          <a:blip r:embed="rId4" cstate="print"/>
          <a:srcRect/>
          <a:stretch>
            <a:fillRect/>
          </a:stretch>
        </p:blipFill>
        <p:spPr bwMode="auto">
          <a:xfrm>
            <a:off x="5580063" y="4525963"/>
            <a:ext cx="3121025" cy="1331912"/>
          </a:xfrm>
          <a:prstGeom prst="rect">
            <a:avLst/>
          </a:prstGeom>
          <a:noFill/>
          <a:ln w="9525">
            <a:noFill/>
            <a:miter lim="800000"/>
            <a:headEnd/>
            <a:tailEnd/>
          </a:ln>
        </p:spPr>
      </p:pic>
      <p:sp>
        <p:nvSpPr>
          <p:cNvPr id="2" name="Title 1"/>
          <p:cNvSpPr>
            <a:spLocks noGrp="1"/>
          </p:cNvSpPr>
          <p:nvPr>
            <p:ph type="title"/>
          </p:nvPr>
        </p:nvSpPr>
        <p:spPr>
          <a:xfrm>
            <a:off x="457200" y="274638"/>
            <a:ext cx="4829180" cy="796908"/>
          </a:xfrm>
        </p:spPr>
        <p:txBody>
          <a:bodyPr>
            <a:normAutofit/>
          </a:bodyPr>
          <a:lstStyle>
            <a:lvl1pPr algn="l">
              <a:defRPr sz="2800" b="0">
                <a:effectLst>
                  <a:outerShdw blurRad="38100" dist="38100" dir="2700000" algn="tl">
                    <a:srgbClr val="000000">
                      <a:alpha val="43137"/>
                    </a:srgbClr>
                  </a:outerShdw>
                </a:effectLst>
              </a:defRPr>
            </a:lvl1pPr>
          </a:lstStyle>
          <a:p>
            <a:r>
              <a:rPr lang="en-US" smtClean="0"/>
              <a:t>Click to edit Master title style</a:t>
            </a:r>
            <a:endParaRPr lang="es-MX"/>
          </a:p>
        </p:txBody>
      </p:sp>
      <p:sp>
        <p:nvSpPr>
          <p:cNvPr id="12" name="Content Placeholder 2"/>
          <p:cNvSpPr>
            <a:spLocks noGrp="1"/>
          </p:cNvSpPr>
          <p:nvPr>
            <p:ph idx="1"/>
          </p:nvPr>
        </p:nvSpPr>
        <p:spPr>
          <a:xfrm>
            <a:off x="457200" y="1071546"/>
            <a:ext cx="4829180" cy="478634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dirty="0"/>
          </a:p>
        </p:txBody>
      </p:sp>
      <p:sp>
        <p:nvSpPr>
          <p:cNvPr id="7" name="Footer Placeholder 3"/>
          <p:cNvSpPr>
            <a:spLocks noGrp="1"/>
          </p:cNvSpPr>
          <p:nvPr>
            <p:ph type="ftr" sz="quarter" idx="10"/>
          </p:nvPr>
        </p:nvSpPr>
        <p:spPr/>
        <p:txBody>
          <a:bodyPr/>
          <a:lstStyle>
            <a:lvl1pPr>
              <a:defRPr/>
            </a:lvl1pPr>
          </a:lstStyle>
          <a:p>
            <a:pPr>
              <a:defRPr/>
            </a:pPr>
            <a:endParaRPr lang="es-MX"/>
          </a:p>
        </p:txBody>
      </p:sp>
      <p:sp>
        <p:nvSpPr>
          <p:cNvPr id="8" name="Slide Number Placeholder 4"/>
          <p:cNvSpPr>
            <a:spLocks noGrp="1"/>
          </p:cNvSpPr>
          <p:nvPr>
            <p:ph type="sldNum" sz="quarter" idx="11"/>
          </p:nvPr>
        </p:nvSpPr>
        <p:spPr>
          <a:xfrm>
            <a:off x="8672513" y="5572125"/>
            <a:ext cx="471487" cy="365125"/>
          </a:xfrm>
        </p:spPr>
        <p:txBody>
          <a:bodyPr/>
          <a:lstStyle>
            <a:lvl1pPr>
              <a:defRPr>
                <a:solidFill>
                  <a:schemeClr val="tx1"/>
                </a:solidFill>
              </a:defRPr>
            </a:lvl1pPr>
          </a:lstStyle>
          <a:p>
            <a:pPr>
              <a:defRPr/>
            </a:pPr>
            <a:r>
              <a:rPr lang="en-US"/>
              <a:t>Page </a:t>
            </a:r>
            <a:fld id="{21472138-FF71-42D0-8839-61F75FDC764E}" type="slidenum">
              <a:rPr lang="en-US"/>
              <a:pPr>
                <a:defRPr/>
              </a:pPr>
              <a:t>‹#›</a:t>
            </a:fld>
            <a:endParaRPr lang="en-US"/>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MX"/>
          </a:p>
        </p:txBody>
      </p:sp>
      <p:sp>
        <p:nvSpPr>
          <p:cNvPr id="3" name="Slide Number Placeholder 3"/>
          <p:cNvSpPr>
            <a:spLocks noGrp="1"/>
          </p:cNvSpPr>
          <p:nvPr>
            <p:ph type="sldNum" sz="quarter" idx="11"/>
          </p:nvPr>
        </p:nvSpPr>
        <p:spPr>
          <a:xfrm>
            <a:off x="7010400" y="5643563"/>
            <a:ext cx="2133600" cy="365125"/>
          </a:xfrm>
        </p:spPr>
        <p:txBody>
          <a:bodyPr/>
          <a:lstStyle>
            <a:lvl1pPr>
              <a:defRPr>
                <a:solidFill>
                  <a:schemeClr val="tx1"/>
                </a:solidFill>
              </a:defRPr>
            </a:lvl1pPr>
          </a:lstStyle>
          <a:p>
            <a:pPr>
              <a:defRPr/>
            </a:pPr>
            <a:r>
              <a:rPr lang="en-US"/>
              <a:t>Page </a:t>
            </a:r>
            <a:fld id="{4D411E87-7893-44C0-86B0-CD987D96DEC0}"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Slide">
    <p:bg bwMode="gray">
      <p:bgPr>
        <a:solidFill>
          <a:srgbClr val="CBCBCB"/>
        </a:solid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cstate="print"/>
          <a:srcRect/>
          <a:stretch>
            <a:fillRect/>
          </a:stretch>
        </p:blipFill>
        <p:spPr bwMode="auto">
          <a:xfrm>
            <a:off x="0" y="0"/>
            <a:ext cx="9144000" cy="6200775"/>
          </a:xfrm>
          <a:prstGeom prst="rect">
            <a:avLst/>
          </a:prstGeom>
          <a:noFill/>
          <a:ln w="9525">
            <a:noFill/>
            <a:miter lim="800000"/>
            <a:headEnd/>
            <a:tailEnd/>
          </a:ln>
        </p:spPr>
      </p:pic>
      <p:sp>
        <p:nvSpPr>
          <p:cNvPr id="4" name="Rectangle 12"/>
          <p:cNvSpPr/>
          <p:nvPr/>
        </p:nvSpPr>
        <p:spPr bwMode="auto">
          <a:xfrm>
            <a:off x="1620838" y="887413"/>
            <a:ext cx="5445125" cy="3019425"/>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r" eaLnBrk="0" hangingPunct="0">
              <a:defRPr/>
            </a:pPr>
            <a:endParaRPr lang="es-MX">
              <a:cs typeface="+mn-cs"/>
            </a:endParaRPr>
          </a:p>
        </p:txBody>
      </p:sp>
      <p:sp>
        <p:nvSpPr>
          <p:cNvPr id="5" name="Rectangle 18"/>
          <p:cNvSpPr>
            <a:spLocks noChangeArrowheads="1"/>
          </p:cNvSpPr>
          <p:nvPr/>
        </p:nvSpPr>
        <p:spPr bwMode="gray">
          <a:xfrm>
            <a:off x="0" y="6202363"/>
            <a:ext cx="9144000" cy="655637"/>
          </a:xfrm>
          <a:prstGeom prst="rect">
            <a:avLst/>
          </a:prstGeom>
          <a:solidFill>
            <a:srgbClr val="06143F">
              <a:alpha val="32001"/>
            </a:srgbClr>
          </a:solidFill>
          <a:ln w="9525" algn="ctr">
            <a:noFill/>
            <a:miter lim="800000"/>
            <a:headEnd/>
            <a:tailEnd/>
          </a:ln>
          <a:effectLst/>
        </p:spPr>
        <p:txBody>
          <a:bodyPr wrap="none" anchor="ctr"/>
          <a:lstStyle/>
          <a:p>
            <a:pPr algn="r" eaLnBrk="0" hangingPunct="0">
              <a:defRPr/>
            </a:pPr>
            <a:endParaRPr lang="es-MX">
              <a:cs typeface="+mn-cs"/>
            </a:endParaRPr>
          </a:p>
        </p:txBody>
      </p:sp>
      <p:sp>
        <p:nvSpPr>
          <p:cNvPr id="6" name="Line 4"/>
          <p:cNvSpPr>
            <a:spLocks noChangeShapeType="1"/>
          </p:cNvSpPr>
          <p:nvPr/>
        </p:nvSpPr>
        <p:spPr bwMode="gray">
          <a:xfrm>
            <a:off x="0" y="6213475"/>
            <a:ext cx="9140825" cy="0"/>
          </a:xfrm>
          <a:prstGeom prst="line">
            <a:avLst/>
          </a:prstGeom>
          <a:noFill/>
          <a:ln w="12700">
            <a:solidFill>
              <a:schemeClr val="bg1"/>
            </a:solidFill>
            <a:round/>
            <a:headEnd/>
            <a:tailEnd/>
          </a:ln>
          <a:effectLst/>
        </p:spPr>
        <p:txBody>
          <a:bodyPr wrap="none" anchor="ctr"/>
          <a:lstStyle/>
          <a:p>
            <a:pPr algn="r" eaLnBrk="0" hangingPunct="0">
              <a:defRPr/>
            </a:pPr>
            <a:endParaRPr lang="es-MX">
              <a:cs typeface="+mn-cs"/>
            </a:endParaRPr>
          </a:p>
        </p:txBody>
      </p:sp>
      <p:sp>
        <p:nvSpPr>
          <p:cNvPr id="7" name="Text Box 21"/>
          <p:cNvSpPr txBox="1">
            <a:spLocks noChangeArrowheads="1"/>
          </p:cNvSpPr>
          <p:nvPr/>
        </p:nvSpPr>
        <p:spPr bwMode="gray">
          <a:xfrm>
            <a:off x="3330575" y="6381750"/>
            <a:ext cx="2046288" cy="304800"/>
          </a:xfrm>
          <a:prstGeom prst="rect">
            <a:avLst/>
          </a:prstGeom>
          <a:noFill/>
          <a:ln w="9525" algn="ctr">
            <a:noFill/>
            <a:miter lim="800000"/>
            <a:headEnd/>
            <a:tailEnd/>
          </a:ln>
          <a:effectLst/>
        </p:spPr>
        <p:txBody>
          <a:bodyPr wrap="none">
            <a:spAutoFit/>
          </a:bodyPr>
          <a:lstStyle/>
          <a:p>
            <a:pPr eaLnBrk="0" hangingPunct="0">
              <a:defRPr/>
            </a:pPr>
            <a:r>
              <a:rPr lang="es-MX" sz="1400" b="1">
                <a:solidFill>
                  <a:schemeClr val="tx1"/>
                </a:solidFill>
                <a:latin typeface="Trebuchet MS" pitchFamily="34" charset="0"/>
                <a:cs typeface="+mn-cs"/>
                <a:hlinkClick r:id="rId3"/>
              </a:rPr>
              <a:t>www.tmsourcing.com</a:t>
            </a:r>
            <a:r>
              <a:rPr lang="es-MX" sz="1400" b="1">
                <a:solidFill>
                  <a:schemeClr val="tx1"/>
                </a:solidFill>
                <a:latin typeface="Trebuchet MS" pitchFamily="34" charset="0"/>
                <a:cs typeface="+mn-cs"/>
              </a:rPr>
              <a:t> </a:t>
            </a:r>
            <a:endParaRPr lang="es-ES" sz="1400" b="1">
              <a:solidFill>
                <a:schemeClr val="tx1"/>
              </a:solidFill>
              <a:latin typeface="Trebuchet MS" pitchFamily="34" charset="0"/>
              <a:cs typeface="+mn-cs"/>
            </a:endParaRPr>
          </a:p>
        </p:txBody>
      </p:sp>
      <p:sp>
        <p:nvSpPr>
          <p:cNvPr id="8" name="Text Box 23"/>
          <p:cNvSpPr txBox="1">
            <a:spLocks noChangeArrowheads="1"/>
          </p:cNvSpPr>
          <p:nvPr/>
        </p:nvSpPr>
        <p:spPr bwMode="gray">
          <a:xfrm>
            <a:off x="6608763" y="6294438"/>
            <a:ext cx="660400" cy="228600"/>
          </a:xfrm>
          <a:prstGeom prst="rect">
            <a:avLst/>
          </a:prstGeom>
          <a:noFill/>
          <a:ln w="9525" algn="ctr">
            <a:noFill/>
            <a:miter lim="800000"/>
            <a:headEnd/>
            <a:tailEnd/>
          </a:ln>
          <a:effectLst/>
        </p:spPr>
        <p:txBody>
          <a:bodyPr wrap="none">
            <a:spAutoFit/>
          </a:bodyPr>
          <a:lstStyle/>
          <a:p>
            <a:pPr eaLnBrk="0" hangingPunct="0">
              <a:defRPr/>
            </a:pPr>
            <a:r>
              <a:rPr lang="en-US" i="1">
                <a:solidFill>
                  <a:schemeClr val="tx1"/>
                </a:solidFill>
                <a:latin typeface="Trebuchet MS" pitchFamily="34" charset="0"/>
                <a:cs typeface="+mn-cs"/>
              </a:rPr>
              <a:t>Power by</a:t>
            </a:r>
          </a:p>
        </p:txBody>
      </p:sp>
      <p:pic>
        <p:nvPicPr>
          <p:cNvPr id="9" name="Picture 24" descr="logo_gestor"/>
          <p:cNvPicPr>
            <a:picLocks noChangeAspect="1" noChangeArrowheads="1"/>
          </p:cNvPicPr>
          <p:nvPr/>
        </p:nvPicPr>
        <p:blipFill>
          <a:blip r:embed="rId4" cstate="print"/>
          <a:srcRect/>
          <a:stretch>
            <a:fillRect/>
          </a:stretch>
        </p:blipFill>
        <p:spPr bwMode="auto">
          <a:xfrm>
            <a:off x="7158038" y="6302375"/>
            <a:ext cx="1082675" cy="530225"/>
          </a:xfrm>
          <a:prstGeom prst="rect">
            <a:avLst/>
          </a:prstGeom>
          <a:noFill/>
          <a:ln w="9525">
            <a:noFill/>
            <a:miter lim="800000"/>
            <a:headEnd/>
            <a:tailEnd/>
          </a:ln>
        </p:spPr>
      </p:pic>
      <p:pic>
        <p:nvPicPr>
          <p:cNvPr id="10" name="Picture 17" descr="DSCN0452.JPG"/>
          <p:cNvPicPr>
            <a:picLocks noChangeAspect="1"/>
          </p:cNvPicPr>
          <p:nvPr/>
        </p:nvPicPr>
        <p:blipFill>
          <a:blip r:embed="rId5" cstate="print"/>
          <a:srcRect/>
          <a:stretch>
            <a:fillRect/>
          </a:stretch>
        </p:blipFill>
        <p:spPr bwMode="auto">
          <a:xfrm>
            <a:off x="5561013" y="3076575"/>
            <a:ext cx="2547937" cy="1911350"/>
          </a:xfrm>
          <a:prstGeom prst="rect">
            <a:avLst/>
          </a:prstGeom>
          <a:noFill/>
          <a:ln w="9525">
            <a:solidFill>
              <a:schemeClr val="tx1"/>
            </a:solidFill>
            <a:miter lim="800000"/>
            <a:headEnd/>
            <a:tailEnd/>
          </a:ln>
        </p:spPr>
      </p:pic>
      <p:pic>
        <p:nvPicPr>
          <p:cNvPr id="11" name="Picture 9" descr="casi final"/>
          <p:cNvPicPr>
            <a:picLocks noChangeAspect="1" noChangeArrowheads="1"/>
          </p:cNvPicPr>
          <p:nvPr/>
        </p:nvPicPr>
        <p:blipFill>
          <a:blip r:embed="rId6" cstate="print"/>
          <a:srcRect/>
          <a:stretch>
            <a:fillRect/>
          </a:stretch>
        </p:blipFill>
        <p:spPr bwMode="auto">
          <a:xfrm>
            <a:off x="2022475" y="2806700"/>
            <a:ext cx="3436938" cy="1050925"/>
          </a:xfrm>
          <a:prstGeom prst="rect">
            <a:avLst/>
          </a:prstGeom>
          <a:noFill/>
          <a:ln w="9525">
            <a:noFill/>
            <a:miter lim="800000"/>
            <a:headEnd/>
            <a:tailEnd/>
          </a:ln>
        </p:spPr>
      </p:pic>
      <p:sp>
        <p:nvSpPr>
          <p:cNvPr id="12" name="TextBox 21"/>
          <p:cNvSpPr txBox="1"/>
          <p:nvPr/>
        </p:nvSpPr>
        <p:spPr>
          <a:xfrm>
            <a:off x="1801813" y="2189163"/>
            <a:ext cx="5097462" cy="522287"/>
          </a:xfrm>
          <a:prstGeom prst="rect">
            <a:avLst/>
          </a:prstGeom>
          <a:noFill/>
        </p:spPr>
        <p:txBody>
          <a:bodyPr>
            <a:spAutoFit/>
          </a:bodyPr>
          <a:lstStyle/>
          <a:p>
            <a:pPr eaLnBrk="0" hangingPunct="0">
              <a:defRPr/>
            </a:pPr>
            <a:r>
              <a:rPr lang="es-MX" sz="2800" dirty="0">
                <a:solidFill>
                  <a:schemeClr val="tx1"/>
                </a:solidFill>
                <a:cs typeface="+mn-cs"/>
              </a:rPr>
              <a:t> </a:t>
            </a:r>
          </a:p>
        </p:txBody>
      </p:sp>
      <p:sp>
        <p:nvSpPr>
          <p:cNvPr id="16" name="Title 1"/>
          <p:cNvSpPr>
            <a:spLocks noGrp="1"/>
          </p:cNvSpPr>
          <p:nvPr>
            <p:ph type="title"/>
          </p:nvPr>
        </p:nvSpPr>
        <p:spPr>
          <a:xfrm>
            <a:off x="1759527" y="1260761"/>
            <a:ext cx="5181600" cy="609603"/>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s-MX" dirty="0"/>
          </a:p>
        </p:txBody>
      </p:sp>
      <p:sp>
        <p:nvSpPr>
          <p:cNvPr id="13" name="Rectangle 19"/>
          <p:cNvSpPr>
            <a:spLocks noGrp="1" noChangeArrowheads="1"/>
          </p:cNvSpPr>
          <p:nvPr>
            <p:ph type="sldNum" sz="quarter" idx="10"/>
          </p:nvPr>
        </p:nvSpPr>
        <p:spPr/>
        <p:txBody>
          <a:bodyPr/>
          <a:lstStyle>
            <a:lvl1pPr>
              <a:defRPr/>
            </a:lvl1pPr>
          </a:lstStyle>
          <a:p>
            <a:pPr>
              <a:defRPr/>
            </a:pPr>
            <a:r>
              <a:rPr lang="en-US"/>
              <a:t>Page </a:t>
            </a:r>
            <a:fld id="{D0A167D4-8A13-4DD3-B244-CD445694BA26}"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Title Slide">
    <p:bg bwMode="gray">
      <p:bgPr>
        <a:solidFill>
          <a:srgbClr val="CBCBCB"/>
        </a:solid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cstate="print"/>
          <a:srcRect/>
          <a:stretch>
            <a:fillRect/>
          </a:stretch>
        </p:blipFill>
        <p:spPr bwMode="auto">
          <a:xfrm>
            <a:off x="0" y="0"/>
            <a:ext cx="9144000" cy="6200775"/>
          </a:xfrm>
          <a:prstGeom prst="rect">
            <a:avLst/>
          </a:prstGeom>
          <a:noFill/>
          <a:ln w="9525">
            <a:noFill/>
            <a:miter lim="800000"/>
            <a:headEnd/>
            <a:tailEnd/>
          </a:ln>
        </p:spPr>
      </p:pic>
      <p:sp>
        <p:nvSpPr>
          <p:cNvPr id="4" name="Rectangle 12"/>
          <p:cNvSpPr/>
          <p:nvPr/>
        </p:nvSpPr>
        <p:spPr bwMode="auto">
          <a:xfrm>
            <a:off x="1620838" y="887413"/>
            <a:ext cx="5445125" cy="3019425"/>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r" eaLnBrk="0" hangingPunct="0">
              <a:defRPr/>
            </a:pPr>
            <a:endParaRPr lang="es-MX">
              <a:cs typeface="+mn-cs"/>
            </a:endParaRPr>
          </a:p>
        </p:txBody>
      </p:sp>
      <p:sp>
        <p:nvSpPr>
          <p:cNvPr id="5" name="Rectangle 18"/>
          <p:cNvSpPr>
            <a:spLocks noChangeArrowheads="1"/>
          </p:cNvSpPr>
          <p:nvPr/>
        </p:nvSpPr>
        <p:spPr bwMode="gray">
          <a:xfrm>
            <a:off x="0" y="6202363"/>
            <a:ext cx="9144000" cy="655637"/>
          </a:xfrm>
          <a:prstGeom prst="rect">
            <a:avLst/>
          </a:prstGeom>
          <a:solidFill>
            <a:srgbClr val="06143F">
              <a:alpha val="32001"/>
            </a:srgbClr>
          </a:solidFill>
          <a:ln w="9525" algn="ctr">
            <a:noFill/>
            <a:miter lim="800000"/>
            <a:headEnd/>
            <a:tailEnd/>
          </a:ln>
          <a:effectLst/>
        </p:spPr>
        <p:txBody>
          <a:bodyPr wrap="none" anchor="ctr"/>
          <a:lstStyle/>
          <a:p>
            <a:pPr algn="r" eaLnBrk="0" hangingPunct="0">
              <a:defRPr/>
            </a:pPr>
            <a:endParaRPr lang="es-MX">
              <a:cs typeface="+mn-cs"/>
            </a:endParaRPr>
          </a:p>
        </p:txBody>
      </p:sp>
      <p:sp>
        <p:nvSpPr>
          <p:cNvPr id="6" name="Line 4"/>
          <p:cNvSpPr>
            <a:spLocks noChangeShapeType="1"/>
          </p:cNvSpPr>
          <p:nvPr/>
        </p:nvSpPr>
        <p:spPr bwMode="gray">
          <a:xfrm>
            <a:off x="0" y="6213475"/>
            <a:ext cx="9140825" cy="0"/>
          </a:xfrm>
          <a:prstGeom prst="line">
            <a:avLst/>
          </a:prstGeom>
          <a:noFill/>
          <a:ln w="12700">
            <a:solidFill>
              <a:schemeClr val="bg1"/>
            </a:solidFill>
            <a:round/>
            <a:headEnd/>
            <a:tailEnd/>
          </a:ln>
          <a:effectLst/>
        </p:spPr>
        <p:txBody>
          <a:bodyPr wrap="none" anchor="ctr"/>
          <a:lstStyle/>
          <a:p>
            <a:pPr algn="r" eaLnBrk="0" hangingPunct="0">
              <a:defRPr/>
            </a:pPr>
            <a:endParaRPr lang="es-MX">
              <a:cs typeface="+mn-cs"/>
            </a:endParaRPr>
          </a:p>
        </p:txBody>
      </p:sp>
      <p:sp>
        <p:nvSpPr>
          <p:cNvPr id="7" name="Text Box 21"/>
          <p:cNvSpPr txBox="1">
            <a:spLocks noChangeArrowheads="1"/>
          </p:cNvSpPr>
          <p:nvPr/>
        </p:nvSpPr>
        <p:spPr bwMode="gray">
          <a:xfrm>
            <a:off x="3330575" y="6381750"/>
            <a:ext cx="2046288" cy="304800"/>
          </a:xfrm>
          <a:prstGeom prst="rect">
            <a:avLst/>
          </a:prstGeom>
          <a:noFill/>
          <a:ln w="9525" algn="ctr">
            <a:noFill/>
            <a:miter lim="800000"/>
            <a:headEnd/>
            <a:tailEnd/>
          </a:ln>
          <a:effectLst/>
        </p:spPr>
        <p:txBody>
          <a:bodyPr wrap="none">
            <a:spAutoFit/>
          </a:bodyPr>
          <a:lstStyle/>
          <a:p>
            <a:pPr eaLnBrk="0" hangingPunct="0">
              <a:defRPr/>
            </a:pPr>
            <a:r>
              <a:rPr lang="es-MX" sz="1400" b="1">
                <a:solidFill>
                  <a:schemeClr val="tx1"/>
                </a:solidFill>
                <a:latin typeface="Trebuchet MS" pitchFamily="34" charset="0"/>
                <a:cs typeface="+mn-cs"/>
                <a:hlinkClick r:id="rId3"/>
              </a:rPr>
              <a:t>www.tmsourcing.com</a:t>
            </a:r>
            <a:r>
              <a:rPr lang="es-MX" sz="1400" b="1">
                <a:solidFill>
                  <a:schemeClr val="tx1"/>
                </a:solidFill>
                <a:latin typeface="Trebuchet MS" pitchFamily="34" charset="0"/>
                <a:cs typeface="+mn-cs"/>
              </a:rPr>
              <a:t> </a:t>
            </a:r>
            <a:endParaRPr lang="es-ES" sz="1400" b="1">
              <a:solidFill>
                <a:schemeClr val="tx1"/>
              </a:solidFill>
              <a:latin typeface="Trebuchet MS" pitchFamily="34" charset="0"/>
              <a:cs typeface="+mn-cs"/>
            </a:endParaRPr>
          </a:p>
        </p:txBody>
      </p:sp>
      <p:sp>
        <p:nvSpPr>
          <p:cNvPr id="8" name="Text Box 23"/>
          <p:cNvSpPr txBox="1">
            <a:spLocks noChangeArrowheads="1"/>
          </p:cNvSpPr>
          <p:nvPr/>
        </p:nvSpPr>
        <p:spPr bwMode="gray">
          <a:xfrm>
            <a:off x="6608763" y="6294438"/>
            <a:ext cx="660400" cy="228600"/>
          </a:xfrm>
          <a:prstGeom prst="rect">
            <a:avLst/>
          </a:prstGeom>
          <a:noFill/>
          <a:ln w="9525" algn="ctr">
            <a:noFill/>
            <a:miter lim="800000"/>
            <a:headEnd/>
            <a:tailEnd/>
          </a:ln>
          <a:effectLst/>
        </p:spPr>
        <p:txBody>
          <a:bodyPr wrap="none">
            <a:spAutoFit/>
          </a:bodyPr>
          <a:lstStyle/>
          <a:p>
            <a:pPr eaLnBrk="0" hangingPunct="0">
              <a:defRPr/>
            </a:pPr>
            <a:r>
              <a:rPr lang="en-US" i="1">
                <a:solidFill>
                  <a:schemeClr val="tx1"/>
                </a:solidFill>
                <a:latin typeface="Trebuchet MS" pitchFamily="34" charset="0"/>
                <a:cs typeface="+mn-cs"/>
              </a:rPr>
              <a:t>Power by</a:t>
            </a:r>
          </a:p>
        </p:txBody>
      </p:sp>
      <p:pic>
        <p:nvPicPr>
          <p:cNvPr id="9" name="Picture 24" descr="logo_gestor"/>
          <p:cNvPicPr>
            <a:picLocks noChangeAspect="1" noChangeArrowheads="1"/>
          </p:cNvPicPr>
          <p:nvPr/>
        </p:nvPicPr>
        <p:blipFill>
          <a:blip r:embed="rId4" cstate="print"/>
          <a:srcRect/>
          <a:stretch>
            <a:fillRect/>
          </a:stretch>
        </p:blipFill>
        <p:spPr bwMode="auto">
          <a:xfrm>
            <a:off x="7158038" y="6302375"/>
            <a:ext cx="1082675" cy="530225"/>
          </a:xfrm>
          <a:prstGeom prst="rect">
            <a:avLst/>
          </a:prstGeom>
          <a:noFill/>
          <a:ln w="9525">
            <a:noFill/>
            <a:miter lim="800000"/>
            <a:headEnd/>
            <a:tailEnd/>
          </a:ln>
        </p:spPr>
      </p:pic>
      <p:pic>
        <p:nvPicPr>
          <p:cNvPr id="10" name="Picture 17" descr="DSCN0452.JPG"/>
          <p:cNvPicPr>
            <a:picLocks noChangeAspect="1"/>
          </p:cNvPicPr>
          <p:nvPr/>
        </p:nvPicPr>
        <p:blipFill>
          <a:blip r:embed="rId5" cstate="print"/>
          <a:srcRect/>
          <a:stretch>
            <a:fillRect/>
          </a:stretch>
        </p:blipFill>
        <p:spPr bwMode="auto">
          <a:xfrm>
            <a:off x="5561013" y="3076575"/>
            <a:ext cx="2547937" cy="1911350"/>
          </a:xfrm>
          <a:prstGeom prst="rect">
            <a:avLst/>
          </a:prstGeom>
          <a:noFill/>
          <a:ln w="9525">
            <a:solidFill>
              <a:schemeClr val="tx1"/>
            </a:solidFill>
            <a:miter lim="800000"/>
            <a:headEnd/>
            <a:tailEnd/>
          </a:ln>
        </p:spPr>
      </p:pic>
      <p:pic>
        <p:nvPicPr>
          <p:cNvPr id="11" name="Picture 9" descr="casi final"/>
          <p:cNvPicPr>
            <a:picLocks noChangeAspect="1" noChangeArrowheads="1"/>
          </p:cNvPicPr>
          <p:nvPr/>
        </p:nvPicPr>
        <p:blipFill>
          <a:blip r:embed="rId6" cstate="print"/>
          <a:srcRect/>
          <a:stretch>
            <a:fillRect/>
          </a:stretch>
        </p:blipFill>
        <p:spPr bwMode="auto">
          <a:xfrm>
            <a:off x="2022475" y="2806700"/>
            <a:ext cx="3436938" cy="1050925"/>
          </a:xfrm>
          <a:prstGeom prst="rect">
            <a:avLst/>
          </a:prstGeom>
          <a:noFill/>
          <a:ln w="9525">
            <a:noFill/>
            <a:miter lim="800000"/>
            <a:headEnd/>
            <a:tailEnd/>
          </a:ln>
        </p:spPr>
      </p:pic>
      <p:sp>
        <p:nvSpPr>
          <p:cNvPr id="12" name="TextBox 21"/>
          <p:cNvSpPr txBox="1"/>
          <p:nvPr/>
        </p:nvSpPr>
        <p:spPr>
          <a:xfrm>
            <a:off x="1801813" y="2189163"/>
            <a:ext cx="5097462" cy="522287"/>
          </a:xfrm>
          <a:prstGeom prst="rect">
            <a:avLst/>
          </a:prstGeom>
          <a:noFill/>
        </p:spPr>
        <p:txBody>
          <a:bodyPr>
            <a:spAutoFit/>
          </a:bodyPr>
          <a:lstStyle/>
          <a:p>
            <a:pPr eaLnBrk="0" hangingPunct="0">
              <a:defRPr/>
            </a:pPr>
            <a:r>
              <a:rPr lang="es-MX" sz="2800" dirty="0">
                <a:solidFill>
                  <a:schemeClr val="tx1"/>
                </a:solidFill>
                <a:cs typeface="+mn-cs"/>
              </a:rPr>
              <a:t> </a:t>
            </a:r>
          </a:p>
        </p:txBody>
      </p:sp>
      <p:sp>
        <p:nvSpPr>
          <p:cNvPr id="16" name="Title 1"/>
          <p:cNvSpPr>
            <a:spLocks noGrp="1"/>
          </p:cNvSpPr>
          <p:nvPr>
            <p:ph type="title"/>
          </p:nvPr>
        </p:nvSpPr>
        <p:spPr>
          <a:xfrm>
            <a:off x="1759527" y="1260761"/>
            <a:ext cx="5181600" cy="609603"/>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s-MX" dirty="0"/>
          </a:p>
        </p:txBody>
      </p:sp>
      <p:sp>
        <p:nvSpPr>
          <p:cNvPr id="13" name="Rectangle 19"/>
          <p:cNvSpPr>
            <a:spLocks noGrp="1" noChangeArrowheads="1"/>
          </p:cNvSpPr>
          <p:nvPr>
            <p:ph type="sldNum" sz="quarter" idx="10"/>
          </p:nvPr>
        </p:nvSpPr>
        <p:spPr/>
        <p:txBody>
          <a:bodyPr/>
          <a:lstStyle>
            <a:lvl1pPr>
              <a:defRPr/>
            </a:lvl1pPr>
          </a:lstStyle>
          <a:p>
            <a:pPr>
              <a:defRPr/>
            </a:pPr>
            <a:r>
              <a:rPr lang="en-US"/>
              <a:t>Page </a:t>
            </a:r>
            <a:fld id="{4642C7B9-A175-4273-82C4-4A15A3C2F331}"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5418" y="134471"/>
            <a:ext cx="6225988" cy="388043"/>
          </a:xfrm>
          <a:prstGeom prst="rect">
            <a:avLst/>
          </a:prstGeom>
        </p:spPr>
        <p:txBody>
          <a:bodyPr/>
          <a:lstStyle>
            <a:lvl1pPr>
              <a:defRPr sz="1800">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s-MX" dirty="0"/>
          </a:p>
        </p:txBody>
      </p:sp>
      <p:sp>
        <p:nvSpPr>
          <p:cNvPr id="3" name="Rectangle 19"/>
          <p:cNvSpPr>
            <a:spLocks noGrp="1" noChangeArrowheads="1"/>
          </p:cNvSpPr>
          <p:nvPr>
            <p:ph type="sldNum" sz="quarter" idx="10"/>
          </p:nvPr>
        </p:nvSpPr>
        <p:spPr/>
        <p:txBody>
          <a:bodyPr/>
          <a:lstStyle>
            <a:lvl1pPr>
              <a:defRPr/>
            </a:lvl1pPr>
          </a:lstStyle>
          <a:p>
            <a:pPr>
              <a:defRPr/>
            </a:pPr>
            <a:fld id="{5ECDA916-78BE-48E5-95BF-1FA5C85ED5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pPr>
              <a:defRPr/>
            </a:pPr>
            <a:r>
              <a:rPr lang="en-US"/>
              <a:t>Page </a:t>
            </a:r>
            <a:fld id="{F094469B-1E68-4ED8-9944-F9AE8EF9EAEE}"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3_Title Slide">
    <p:bg bwMode="gray">
      <p:bgPr>
        <a:solidFill>
          <a:srgbClr val="CBCBCB"/>
        </a:solid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cstate="print"/>
          <a:srcRect/>
          <a:stretch>
            <a:fillRect/>
          </a:stretch>
        </p:blipFill>
        <p:spPr bwMode="auto">
          <a:xfrm>
            <a:off x="0" y="0"/>
            <a:ext cx="9144000" cy="6200775"/>
          </a:xfrm>
          <a:prstGeom prst="rect">
            <a:avLst/>
          </a:prstGeom>
          <a:noFill/>
          <a:ln w="9525">
            <a:noFill/>
            <a:miter lim="800000"/>
            <a:headEnd/>
            <a:tailEnd/>
          </a:ln>
        </p:spPr>
      </p:pic>
      <p:sp>
        <p:nvSpPr>
          <p:cNvPr id="4" name="Rectangle 12"/>
          <p:cNvSpPr/>
          <p:nvPr/>
        </p:nvSpPr>
        <p:spPr bwMode="auto">
          <a:xfrm>
            <a:off x="1620838" y="887413"/>
            <a:ext cx="5445125" cy="3019425"/>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r" eaLnBrk="0" hangingPunct="0">
              <a:defRPr/>
            </a:pPr>
            <a:endParaRPr lang="es-MX"/>
          </a:p>
        </p:txBody>
      </p:sp>
      <p:sp>
        <p:nvSpPr>
          <p:cNvPr id="5" name="Rectangle 18"/>
          <p:cNvSpPr>
            <a:spLocks noChangeArrowheads="1"/>
          </p:cNvSpPr>
          <p:nvPr/>
        </p:nvSpPr>
        <p:spPr bwMode="gray">
          <a:xfrm>
            <a:off x="0" y="6202363"/>
            <a:ext cx="9144000" cy="655637"/>
          </a:xfrm>
          <a:prstGeom prst="rect">
            <a:avLst/>
          </a:prstGeom>
          <a:solidFill>
            <a:srgbClr val="06143F">
              <a:alpha val="32001"/>
            </a:srgbClr>
          </a:solidFill>
          <a:ln w="9525" algn="ctr">
            <a:noFill/>
            <a:miter lim="800000"/>
            <a:headEnd/>
            <a:tailEnd/>
          </a:ln>
          <a:effectLst/>
        </p:spPr>
        <p:txBody>
          <a:bodyPr wrap="none" anchor="ctr"/>
          <a:lstStyle/>
          <a:p>
            <a:pPr algn="r" eaLnBrk="0" hangingPunct="0">
              <a:defRPr/>
            </a:pPr>
            <a:endParaRPr lang="es-MX"/>
          </a:p>
        </p:txBody>
      </p:sp>
      <p:sp>
        <p:nvSpPr>
          <p:cNvPr id="6" name="Line 4"/>
          <p:cNvSpPr>
            <a:spLocks noChangeShapeType="1"/>
          </p:cNvSpPr>
          <p:nvPr/>
        </p:nvSpPr>
        <p:spPr bwMode="gray">
          <a:xfrm>
            <a:off x="0" y="6213475"/>
            <a:ext cx="9140825" cy="0"/>
          </a:xfrm>
          <a:prstGeom prst="line">
            <a:avLst/>
          </a:prstGeom>
          <a:noFill/>
          <a:ln w="12700">
            <a:solidFill>
              <a:schemeClr val="bg1"/>
            </a:solidFill>
            <a:round/>
            <a:headEnd/>
            <a:tailEnd/>
          </a:ln>
          <a:effectLst/>
        </p:spPr>
        <p:txBody>
          <a:bodyPr wrap="none" anchor="ctr"/>
          <a:lstStyle/>
          <a:p>
            <a:pPr algn="r" eaLnBrk="0" hangingPunct="0">
              <a:defRPr/>
            </a:pPr>
            <a:endParaRPr lang="es-MX"/>
          </a:p>
        </p:txBody>
      </p:sp>
      <p:sp>
        <p:nvSpPr>
          <p:cNvPr id="7" name="Text Box 21"/>
          <p:cNvSpPr txBox="1">
            <a:spLocks noChangeArrowheads="1"/>
          </p:cNvSpPr>
          <p:nvPr/>
        </p:nvSpPr>
        <p:spPr bwMode="gray">
          <a:xfrm>
            <a:off x="3330575" y="6381750"/>
            <a:ext cx="2046288" cy="304800"/>
          </a:xfrm>
          <a:prstGeom prst="rect">
            <a:avLst/>
          </a:prstGeom>
          <a:noFill/>
          <a:ln w="9525" algn="ctr">
            <a:noFill/>
            <a:miter lim="800000"/>
            <a:headEnd/>
            <a:tailEnd/>
          </a:ln>
          <a:effectLst/>
        </p:spPr>
        <p:txBody>
          <a:bodyPr wrap="none">
            <a:spAutoFit/>
          </a:bodyPr>
          <a:lstStyle/>
          <a:p>
            <a:pPr eaLnBrk="0" hangingPunct="0">
              <a:defRPr/>
            </a:pPr>
            <a:r>
              <a:rPr lang="es-MX" sz="1400" b="1">
                <a:latin typeface="Trebuchet MS" pitchFamily="34" charset="0"/>
                <a:hlinkClick r:id="rId3"/>
              </a:rPr>
              <a:t>www.tmsourcing.com</a:t>
            </a:r>
            <a:r>
              <a:rPr lang="es-MX" sz="1400" b="1">
                <a:latin typeface="Trebuchet MS" pitchFamily="34" charset="0"/>
              </a:rPr>
              <a:t> </a:t>
            </a:r>
            <a:endParaRPr lang="es-ES" sz="1400" b="1">
              <a:latin typeface="Trebuchet MS" pitchFamily="34" charset="0"/>
            </a:endParaRPr>
          </a:p>
        </p:txBody>
      </p:sp>
      <p:sp>
        <p:nvSpPr>
          <p:cNvPr id="8" name="Text Box 23"/>
          <p:cNvSpPr txBox="1">
            <a:spLocks noChangeArrowheads="1"/>
          </p:cNvSpPr>
          <p:nvPr/>
        </p:nvSpPr>
        <p:spPr bwMode="gray">
          <a:xfrm>
            <a:off x="6608763" y="6294438"/>
            <a:ext cx="660400" cy="228600"/>
          </a:xfrm>
          <a:prstGeom prst="rect">
            <a:avLst/>
          </a:prstGeom>
          <a:noFill/>
          <a:ln w="9525" algn="ctr">
            <a:noFill/>
            <a:miter lim="800000"/>
            <a:headEnd/>
            <a:tailEnd/>
          </a:ln>
          <a:effectLst/>
        </p:spPr>
        <p:txBody>
          <a:bodyPr wrap="none">
            <a:spAutoFit/>
          </a:bodyPr>
          <a:lstStyle/>
          <a:p>
            <a:pPr eaLnBrk="0" hangingPunct="0">
              <a:defRPr/>
            </a:pPr>
            <a:r>
              <a:rPr lang="en-US" i="1">
                <a:latin typeface="Trebuchet MS" pitchFamily="34" charset="0"/>
              </a:rPr>
              <a:t>Power by</a:t>
            </a:r>
          </a:p>
        </p:txBody>
      </p:sp>
      <p:pic>
        <p:nvPicPr>
          <p:cNvPr id="9" name="Picture 24" descr="logo_gestor"/>
          <p:cNvPicPr>
            <a:picLocks noChangeAspect="1" noChangeArrowheads="1"/>
          </p:cNvPicPr>
          <p:nvPr/>
        </p:nvPicPr>
        <p:blipFill>
          <a:blip r:embed="rId4" cstate="print"/>
          <a:srcRect/>
          <a:stretch>
            <a:fillRect/>
          </a:stretch>
        </p:blipFill>
        <p:spPr bwMode="auto">
          <a:xfrm>
            <a:off x="7158038" y="6302375"/>
            <a:ext cx="1082675" cy="530225"/>
          </a:xfrm>
          <a:prstGeom prst="rect">
            <a:avLst/>
          </a:prstGeom>
          <a:noFill/>
          <a:ln w="9525">
            <a:noFill/>
            <a:miter lim="800000"/>
            <a:headEnd/>
            <a:tailEnd/>
          </a:ln>
        </p:spPr>
      </p:pic>
      <p:pic>
        <p:nvPicPr>
          <p:cNvPr id="10" name="Picture 17" descr="DSCN0452.JPG"/>
          <p:cNvPicPr>
            <a:picLocks noChangeAspect="1"/>
          </p:cNvPicPr>
          <p:nvPr/>
        </p:nvPicPr>
        <p:blipFill>
          <a:blip r:embed="rId5" cstate="print"/>
          <a:srcRect/>
          <a:stretch>
            <a:fillRect/>
          </a:stretch>
        </p:blipFill>
        <p:spPr bwMode="auto">
          <a:xfrm>
            <a:off x="5561013" y="3076575"/>
            <a:ext cx="2547937" cy="1911350"/>
          </a:xfrm>
          <a:prstGeom prst="rect">
            <a:avLst/>
          </a:prstGeom>
          <a:noFill/>
          <a:ln w="9525">
            <a:solidFill>
              <a:schemeClr val="tx1"/>
            </a:solidFill>
            <a:miter lim="800000"/>
            <a:headEnd/>
            <a:tailEnd/>
          </a:ln>
        </p:spPr>
      </p:pic>
      <p:pic>
        <p:nvPicPr>
          <p:cNvPr id="11" name="Picture 9" descr="casi final"/>
          <p:cNvPicPr>
            <a:picLocks noChangeAspect="1" noChangeArrowheads="1"/>
          </p:cNvPicPr>
          <p:nvPr/>
        </p:nvPicPr>
        <p:blipFill>
          <a:blip r:embed="rId6" cstate="print"/>
          <a:srcRect/>
          <a:stretch>
            <a:fillRect/>
          </a:stretch>
        </p:blipFill>
        <p:spPr bwMode="auto">
          <a:xfrm>
            <a:off x="2022475" y="2806700"/>
            <a:ext cx="3436938" cy="1050925"/>
          </a:xfrm>
          <a:prstGeom prst="rect">
            <a:avLst/>
          </a:prstGeom>
          <a:noFill/>
          <a:ln w="9525">
            <a:noFill/>
            <a:miter lim="800000"/>
            <a:headEnd/>
            <a:tailEnd/>
          </a:ln>
        </p:spPr>
      </p:pic>
      <p:sp>
        <p:nvSpPr>
          <p:cNvPr id="12" name="TextBox 21"/>
          <p:cNvSpPr txBox="1"/>
          <p:nvPr/>
        </p:nvSpPr>
        <p:spPr>
          <a:xfrm>
            <a:off x="1801813" y="2189163"/>
            <a:ext cx="5097462" cy="522287"/>
          </a:xfrm>
          <a:prstGeom prst="rect">
            <a:avLst/>
          </a:prstGeom>
          <a:noFill/>
        </p:spPr>
        <p:txBody>
          <a:bodyPr>
            <a:spAutoFit/>
          </a:bodyPr>
          <a:lstStyle/>
          <a:p>
            <a:pPr eaLnBrk="0" hangingPunct="0">
              <a:defRPr/>
            </a:pPr>
            <a:r>
              <a:rPr lang="es-MX" sz="2800" dirty="0"/>
              <a:t> </a:t>
            </a:r>
          </a:p>
        </p:txBody>
      </p:sp>
      <p:sp>
        <p:nvSpPr>
          <p:cNvPr id="16" name="Title 1"/>
          <p:cNvSpPr>
            <a:spLocks noGrp="1"/>
          </p:cNvSpPr>
          <p:nvPr>
            <p:ph type="title"/>
          </p:nvPr>
        </p:nvSpPr>
        <p:spPr>
          <a:xfrm>
            <a:off x="1759527" y="1260761"/>
            <a:ext cx="5181600" cy="609603"/>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s-MX" dirty="0"/>
          </a:p>
        </p:txBody>
      </p:sp>
      <p:sp>
        <p:nvSpPr>
          <p:cNvPr id="13" name="Rectangle 19"/>
          <p:cNvSpPr>
            <a:spLocks noGrp="1" noChangeArrowheads="1"/>
          </p:cNvSpPr>
          <p:nvPr>
            <p:ph type="sldNum" sz="quarter" idx="10"/>
          </p:nvPr>
        </p:nvSpPr>
        <p:spPr/>
        <p:txBody>
          <a:bodyPr/>
          <a:lstStyle>
            <a:lvl1pPr>
              <a:defRPr/>
            </a:lvl1pPr>
          </a:lstStyle>
          <a:p>
            <a:pPr>
              <a:defRPr/>
            </a:pPr>
            <a:fld id="{D40558C3-7298-4F80-9BA9-20A8014D077B}" type="slidenum">
              <a:rPr lang="es-MX"/>
              <a:pPr>
                <a:defRPr/>
              </a:pPr>
              <a:t>‹#›</a:t>
            </a:fld>
            <a:endParaRPr lang="es-MX"/>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a:xfrm>
            <a:off x="468313" y="620713"/>
            <a:ext cx="4330700" cy="850900"/>
          </a:xfrm>
          <a:prstGeom prst="rect">
            <a:avLst/>
          </a:prstGeom>
        </p:spPr>
        <p:txBody>
          <a:bodyPr rtlCol="0"/>
          <a:lstStyle/>
          <a:p>
            <a:r>
              <a:rPr lang="es-ES"/>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6 Rectángulo"/>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7 Rectángulo"/>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8 Rectángulo"/>
          <p:cNvSpPr>
            <a:spLocks noGrp="1"/>
          </p:cNvSpPr>
          <p:nvPr>
            <p:ph type="sldNum" sz="quarter" idx="12"/>
          </p:nvPr>
        </p:nvSpPr>
        <p:spPr/>
        <p:txBody>
          <a:bodyPr/>
          <a:lstStyle>
            <a:lvl1pPr>
              <a:defRPr/>
            </a:lvl1pPr>
          </a:lstStyle>
          <a:p>
            <a:pPr>
              <a:defRPr/>
            </a:pPr>
            <a:fld id="{26A60561-7EF1-4A8A-A75B-4BFD59E841EE}" type="slidenum">
              <a:rPr lang="es-MX"/>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pPr>
              <a:defRPr/>
            </a:pPr>
            <a:fld id="{7645F4CF-CA60-401D-8448-B0B528330023}" type="slidenum">
              <a:rPr lang="es-MX"/>
              <a:pPr>
                <a:defRPr/>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Rectangle 19"/>
          <p:cNvSpPr>
            <a:spLocks noGrp="1" noChangeArrowheads="1"/>
          </p:cNvSpPr>
          <p:nvPr>
            <p:ph type="sldNum" sz="quarter" idx="10"/>
          </p:nvPr>
        </p:nvSpPr>
        <p:spPr>
          <a:ln/>
        </p:spPr>
        <p:txBody>
          <a:bodyPr/>
          <a:lstStyle>
            <a:lvl1pPr>
              <a:defRPr/>
            </a:lvl1pPr>
          </a:lstStyle>
          <a:p>
            <a:pPr>
              <a:defRPr/>
            </a:pPr>
            <a:r>
              <a:rPr lang="en-US"/>
              <a:t>Page </a:t>
            </a:r>
            <a:fld id="{4AAF5102-61E2-41E7-B2A9-541E49AA2FC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Rectangle 19"/>
          <p:cNvSpPr>
            <a:spLocks noGrp="1" noChangeArrowheads="1"/>
          </p:cNvSpPr>
          <p:nvPr>
            <p:ph type="sldNum" sz="quarter" idx="10"/>
          </p:nvPr>
        </p:nvSpPr>
        <p:spPr>
          <a:ln/>
        </p:spPr>
        <p:txBody>
          <a:bodyPr/>
          <a:lstStyle>
            <a:lvl1pPr>
              <a:defRPr/>
            </a:lvl1pPr>
          </a:lstStyle>
          <a:p>
            <a:pPr>
              <a:defRPr/>
            </a:pPr>
            <a:r>
              <a:rPr lang="en-US"/>
              <a:t>Page </a:t>
            </a:r>
            <a:fld id="{45BCB133-C240-4489-81B4-30ECA52CEF9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defRPr>
            </a:lvl1pPr>
          </a:lstStyle>
          <a:p>
            <a:r>
              <a:rPr lang="en-US" smtClean="0"/>
              <a:t>Click to edit Master title style</a:t>
            </a:r>
            <a:endParaRPr lang="es-MX"/>
          </a:p>
        </p:txBody>
      </p:sp>
      <p:sp>
        <p:nvSpPr>
          <p:cNvPr id="3" name="Rectangle 19"/>
          <p:cNvSpPr>
            <a:spLocks noGrp="1" noChangeArrowheads="1"/>
          </p:cNvSpPr>
          <p:nvPr>
            <p:ph type="sldNum" sz="quarter" idx="10"/>
          </p:nvPr>
        </p:nvSpPr>
        <p:spPr>
          <a:ln/>
        </p:spPr>
        <p:txBody>
          <a:bodyPr/>
          <a:lstStyle>
            <a:lvl1pPr>
              <a:defRPr/>
            </a:lvl1pPr>
          </a:lstStyle>
          <a:p>
            <a:pPr>
              <a:defRPr/>
            </a:pPr>
            <a:r>
              <a:rPr lang="en-US"/>
              <a:t>Page </a:t>
            </a:r>
            <a:fld id="{2B1504BC-D639-4DDA-8862-37DB117AE78C}"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r>
              <a:rPr lang="en-US"/>
              <a:t>Page </a:t>
            </a:r>
            <a:fld id="{C3021476-E946-45C4-AF9F-8DE09D43910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pPr>
              <a:defRPr/>
            </a:pPr>
            <a:r>
              <a:rPr lang="en-US"/>
              <a:t>Page </a:t>
            </a:r>
            <a:fld id="{5F73FC15-0353-42DF-9A31-9E966DEFF87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tmsourcing.com/" TargetMode="External"/><Relationship Id="rId3" Type="http://schemas.openxmlformats.org/officeDocument/2006/relationships/slideLayout" Target="../slideLayouts/slideLayout3.xml"/><Relationship Id="rId21" Type="http://schemas.openxmlformats.org/officeDocument/2006/relationships/slide" Target="../slides/slide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eg"/><Relationship Id="rId2" Type="http://schemas.openxmlformats.org/officeDocument/2006/relationships/slideLayout" Target="../slideLayouts/slideLayout18.xml"/><Relationship Id="rId16" Type="http://schemas.openxmlformats.org/officeDocument/2006/relationships/hyperlink" Target="http://www.tmsourcing.com/" TargetMode="Externa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 Target="../slides/slid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0966" name="Rectangle 38"/>
          <p:cNvSpPr>
            <a:spLocks noChangeArrowheads="1"/>
          </p:cNvSpPr>
          <p:nvPr/>
        </p:nvSpPr>
        <p:spPr bwMode="gray">
          <a:xfrm>
            <a:off x="0" y="6202363"/>
            <a:ext cx="9144000" cy="655637"/>
          </a:xfrm>
          <a:prstGeom prst="rect">
            <a:avLst/>
          </a:prstGeom>
          <a:solidFill>
            <a:srgbClr val="06143F">
              <a:alpha val="22000"/>
            </a:srgbClr>
          </a:solidFill>
          <a:ln w="9525" algn="ctr">
            <a:noFill/>
            <a:miter lim="800000"/>
            <a:headEnd/>
            <a:tailEnd/>
          </a:ln>
          <a:effectLst/>
        </p:spPr>
        <p:txBody>
          <a:bodyPr wrap="none" anchor="ctr"/>
          <a:lstStyle/>
          <a:p>
            <a:pPr algn="r" eaLnBrk="0" hangingPunct="0">
              <a:defRPr/>
            </a:pPr>
            <a:endParaRPr lang="es-MX">
              <a:cs typeface="+mn-cs"/>
            </a:endParaRPr>
          </a:p>
        </p:txBody>
      </p:sp>
      <p:sp>
        <p:nvSpPr>
          <p:cNvPr id="380930" name="Rectangle 2"/>
          <p:cNvSpPr>
            <a:spLocks noChangeArrowheads="1"/>
          </p:cNvSpPr>
          <p:nvPr/>
        </p:nvSpPr>
        <p:spPr bwMode="auto">
          <a:xfrm>
            <a:off x="0" y="-15875"/>
            <a:ext cx="9144000" cy="1295400"/>
          </a:xfrm>
          <a:prstGeom prst="rect">
            <a:avLst/>
          </a:prstGeom>
          <a:solidFill>
            <a:srgbClr val="CBCBCB">
              <a:alpha val="39999"/>
            </a:srgbClr>
          </a:solidFill>
          <a:ln w="9525">
            <a:solidFill>
              <a:schemeClr val="bg2"/>
            </a:solidFill>
            <a:miter lim="800000"/>
            <a:headEnd/>
            <a:tailEnd/>
          </a:ln>
          <a:effectLst/>
        </p:spPr>
        <p:txBody>
          <a:bodyPr wrap="none" anchor="ctr"/>
          <a:lstStyle/>
          <a:p>
            <a:pPr algn="r" eaLnBrk="0" hangingPunct="0">
              <a:defRPr/>
            </a:pPr>
            <a:endParaRPr lang="es-MX" dirty="0">
              <a:solidFill>
                <a:schemeClr val="tx1"/>
              </a:solidFill>
              <a:cs typeface="+mn-cs"/>
            </a:endParaRPr>
          </a:p>
        </p:txBody>
      </p:sp>
      <p:sp>
        <p:nvSpPr>
          <p:cNvPr id="380944" name="Rectangle 16"/>
          <p:cNvSpPr>
            <a:spLocks noChangeArrowheads="1"/>
          </p:cNvSpPr>
          <p:nvPr/>
        </p:nvSpPr>
        <p:spPr bwMode="gray">
          <a:xfrm>
            <a:off x="4071938" y="1241425"/>
            <a:ext cx="5089525" cy="88900"/>
          </a:xfrm>
          <a:prstGeom prst="rect">
            <a:avLst/>
          </a:prstGeom>
          <a:solidFill>
            <a:srgbClr val="76311F"/>
          </a:solidFill>
          <a:ln w="9525" algn="ctr">
            <a:noFill/>
            <a:miter lim="800000"/>
            <a:headEnd/>
            <a:tailEnd/>
          </a:ln>
          <a:effectLst/>
        </p:spPr>
        <p:txBody>
          <a:bodyPr wrap="none" anchor="ctr"/>
          <a:lstStyle/>
          <a:p>
            <a:pPr algn="r" eaLnBrk="0" hangingPunct="0">
              <a:defRPr/>
            </a:pPr>
            <a:endParaRPr lang="es-MX">
              <a:cs typeface="+mn-cs"/>
            </a:endParaRPr>
          </a:p>
        </p:txBody>
      </p:sp>
      <p:sp>
        <p:nvSpPr>
          <p:cNvPr id="380960" name="Text Box 32"/>
          <p:cNvSpPr txBox="1">
            <a:spLocks noChangeArrowheads="1"/>
          </p:cNvSpPr>
          <p:nvPr/>
        </p:nvSpPr>
        <p:spPr bwMode="gray">
          <a:xfrm>
            <a:off x="3330575" y="6381750"/>
            <a:ext cx="2046288" cy="304800"/>
          </a:xfrm>
          <a:prstGeom prst="rect">
            <a:avLst/>
          </a:prstGeom>
          <a:noFill/>
          <a:ln w="9525" algn="ctr">
            <a:noFill/>
            <a:miter lim="800000"/>
            <a:headEnd/>
            <a:tailEnd/>
          </a:ln>
          <a:effectLst/>
        </p:spPr>
        <p:txBody>
          <a:bodyPr wrap="none">
            <a:spAutoFit/>
          </a:bodyPr>
          <a:lstStyle/>
          <a:p>
            <a:pPr eaLnBrk="0" hangingPunct="0">
              <a:defRPr/>
            </a:pPr>
            <a:r>
              <a:rPr lang="es-MX" sz="1400" b="1">
                <a:solidFill>
                  <a:schemeClr val="tx1"/>
                </a:solidFill>
                <a:latin typeface="Trebuchet MS" pitchFamily="34" charset="0"/>
                <a:cs typeface="+mn-cs"/>
                <a:hlinkClick r:id="rId18"/>
              </a:rPr>
              <a:t>www.tmsourcing.com</a:t>
            </a:r>
            <a:r>
              <a:rPr lang="es-MX" sz="1400" b="1">
                <a:solidFill>
                  <a:schemeClr val="tx1"/>
                </a:solidFill>
                <a:latin typeface="Trebuchet MS" pitchFamily="34" charset="0"/>
                <a:cs typeface="+mn-cs"/>
              </a:rPr>
              <a:t> </a:t>
            </a:r>
            <a:endParaRPr lang="es-ES" sz="1400" b="1">
              <a:solidFill>
                <a:schemeClr val="tx1"/>
              </a:solidFill>
              <a:latin typeface="Trebuchet MS" pitchFamily="34" charset="0"/>
              <a:cs typeface="+mn-cs"/>
            </a:endParaRPr>
          </a:p>
        </p:txBody>
      </p:sp>
      <p:pic>
        <p:nvPicPr>
          <p:cNvPr id="1030" name="Picture 33" descr="logo-gestor"/>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7224713" y="6399213"/>
            <a:ext cx="906462" cy="433387"/>
          </a:xfrm>
          <a:prstGeom prst="rect">
            <a:avLst/>
          </a:prstGeom>
          <a:noFill/>
          <a:ln w="9525">
            <a:noFill/>
            <a:miter lim="800000"/>
            <a:headEnd/>
            <a:tailEnd/>
          </a:ln>
        </p:spPr>
      </p:pic>
      <p:sp>
        <p:nvSpPr>
          <p:cNvPr id="380963" name="Text Box 35"/>
          <p:cNvSpPr txBox="1">
            <a:spLocks noChangeArrowheads="1"/>
          </p:cNvSpPr>
          <p:nvPr/>
        </p:nvSpPr>
        <p:spPr bwMode="gray">
          <a:xfrm>
            <a:off x="6773863" y="6294438"/>
            <a:ext cx="660400" cy="228600"/>
          </a:xfrm>
          <a:prstGeom prst="rect">
            <a:avLst/>
          </a:prstGeom>
          <a:noFill/>
          <a:ln w="9525" algn="ctr">
            <a:noFill/>
            <a:miter lim="800000"/>
            <a:headEnd/>
            <a:tailEnd/>
          </a:ln>
          <a:effectLst/>
        </p:spPr>
        <p:txBody>
          <a:bodyPr wrap="none">
            <a:spAutoFit/>
          </a:bodyPr>
          <a:lstStyle/>
          <a:p>
            <a:pPr eaLnBrk="0" hangingPunct="0">
              <a:defRPr/>
            </a:pPr>
            <a:r>
              <a:rPr lang="en-US" i="1">
                <a:solidFill>
                  <a:schemeClr val="tx1"/>
                </a:solidFill>
                <a:latin typeface="Trebuchet MS" pitchFamily="34" charset="0"/>
                <a:cs typeface="+mn-cs"/>
              </a:rPr>
              <a:t>Power by</a:t>
            </a:r>
          </a:p>
        </p:txBody>
      </p:sp>
      <p:pic>
        <p:nvPicPr>
          <p:cNvPr id="1032" name="Picture 37" descr="casi final jpg"/>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0" y="6219825"/>
            <a:ext cx="2060575" cy="628650"/>
          </a:xfrm>
          <a:prstGeom prst="rect">
            <a:avLst/>
          </a:prstGeom>
          <a:noFill/>
          <a:ln w="9525">
            <a:noFill/>
            <a:miter lim="800000"/>
            <a:headEnd/>
            <a:tailEnd/>
          </a:ln>
        </p:spPr>
      </p:pic>
      <p:sp>
        <p:nvSpPr>
          <p:cNvPr id="380967" name="Line 39"/>
          <p:cNvSpPr>
            <a:spLocks noChangeShapeType="1"/>
          </p:cNvSpPr>
          <p:nvPr/>
        </p:nvSpPr>
        <p:spPr bwMode="gray">
          <a:xfrm>
            <a:off x="0" y="6213475"/>
            <a:ext cx="9140825" cy="0"/>
          </a:xfrm>
          <a:prstGeom prst="line">
            <a:avLst/>
          </a:prstGeom>
          <a:noFill/>
          <a:ln w="12700">
            <a:solidFill>
              <a:schemeClr val="tx1"/>
            </a:solidFill>
            <a:round/>
            <a:headEnd/>
            <a:tailEnd/>
          </a:ln>
          <a:effectLst/>
        </p:spPr>
        <p:txBody>
          <a:bodyPr wrap="none" anchor="ctr"/>
          <a:lstStyle/>
          <a:p>
            <a:pPr algn="r" eaLnBrk="0" hangingPunct="0">
              <a:defRPr/>
            </a:pPr>
            <a:endParaRPr lang="es-MX">
              <a:cs typeface="+mn-cs"/>
            </a:endParaRPr>
          </a:p>
        </p:txBody>
      </p:sp>
      <p:sp>
        <p:nvSpPr>
          <p:cNvPr id="1035" name="AutoShape 11">
            <a:hlinkClick r:id="rId21" action="ppaction://hlinksldjump" highlightClick="1"/>
          </p:cNvPr>
          <p:cNvSpPr>
            <a:spLocks noChangeArrowheads="1"/>
          </p:cNvSpPr>
          <p:nvPr/>
        </p:nvSpPr>
        <p:spPr bwMode="auto">
          <a:xfrm>
            <a:off x="8486775" y="6413500"/>
            <a:ext cx="374650" cy="269875"/>
          </a:xfrm>
          <a:prstGeom prst="actionButtonBeginning">
            <a:avLst/>
          </a:prstGeom>
          <a:solidFill>
            <a:schemeClr val="bg2">
              <a:alpha val="39999"/>
            </a:schemeClr>
          </a:solidFill>
          <a:ln w="9525">
            <a:noFill/>
            <a:miter lim="800000"/>
            <a:headEnd/>
            <a:tailEnd/>
          </a:ln>
          <a:effectLst/>
        </p:spPr>
        <p:txBody>
          <a:bodyPr wrap="none" anchor="ctr"/>
          <a:lstStyle/>
          <a:p>
            <a:pPr>
              <a:defRPr/>
            </a:pPr>
            <a:endParaRPr lang="es-MX">
              <a:cs typeface="+mn-cs"/>
            </a:endParaRPr>
          </a:p>
        </p:txBody>
      </p:sp>
      <p:sp>
        <p:nvSpPr>
          <p:cNvPr id="21" name="Rectangle 19"/>
          <p:cNvSpPr>
            <a:spLocks noGrp="1" noChangeArrowheads="1"/>
          </p:cNvSpPr>
          <p:nvPr>
            <p:ph type="sldNum" sz="quarter" idx="4"/>
          </p:nvPr>
        </p:nvSpPr>
        <p:spPr bwMode="gray">
          <a:xfrm>
            <a:off x="5695950" y="6346825"/>
            <a:ext cx="628650" cy="365125"/>
          </a:xfrm>
          <a:prstGeom prst="rect">
            <a:avLst/>
          </a:prstGeom>
          <a:ln>
            <a:miter lim="800000"/>
            <a:headEnd/>
            <a:tailEnd/>
          </a:ln>
        </p:spPr>
        <p:txBody>
          <a:bodyPr vert="horz" wrap="square" lIns="91440" tIns="45720" rIns="91440" bIns="45720" numCol="1" anchor="ctr" anchorCtr="0" compatLnSpc="1">
            <a:prstTxWarp prst="textNoShape">
              <a:avLst/>
            </a:prstTxWarp>
            <a:spAutoFit/>
          </a:bodyPr>
          <a:lstStyle>
            <a:lvl1pPr algn="r" eaLnBrk="0" hangingPunct="0">
              <a:defRPr>
                <a:solidFill>
                  <a:schemeClr val="tx1"/>
                </a:solidFill>
                <a:latin typeface="Arial" charset="0"/>
                <a:cs typeface="+mn-cs"/>
              </a:defRPr>
            </a:lvl1pPr>
          </a:lstStyle>
          <a:p>
            <a:pPr>
              <a:defRPr/>
            </a:pPr>
            <a:r>
              <a:rPr lang="en-US"/>
              <a:t>Page </a:t>
            </a:r>
            <a:fld id="{38B23009-FC08-48F5-8A48-8559DBDF7770}" type="slidenum">
              <a:rPr lang="en-US"/>
              <a:pPr>
                <a:defRPr/>
              </a:pPr>
              <a:t>‹#›</a:t>
            </a:fld>
            <a:endParaRPr lang="en-US"/>
          </a:p>
        </p:txBody>
      </p:sp>
      <p:sp>
        <p:nvSpPr>
          <p:cNvPr id="12" name="11 Rectángulo"/>
          <p:cNvSpPr/>
          <p:nvPr/>
        </p:nvSpPr>
        <p:spPr>
          <a:xfrm>
            <a:off x="1409700" y="6678613"/>
            <a:ext cx="6324600" cy="230187"/>
          </a:xfrm>
          <a:prstGeom prst="rect">
            <a:avLst/>
          </a:prstGeom>
        </p:spPr>
        <p:txBody>
          <a:bodyPr>
            <a:spAutoFit/>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s-MX" b="1" dirty="0" smtClean="0">
                <a:latin typeface="Trebuchet MS" pitchFamily="34" charset="0"/>
              </a:rPr>
              <a:t>Información confidencial propiedad de Trust Management </a:t>
            </a:r>
            <a:r>
              <a:rPr lang="es-MX" b="1" dirty="0" err="1" smtClean="0">
                <a:latin typeface="Trebuchet MS" pitchFamily="34" charset="0"/>
              </a:rPr>
              <a:t>Sourcing</a:t>
            </a:r>
            <a:r>
              <a:rPr lang="es-MX" b="1" dirty="0" smtClean="0">
                <a:latin typeface="Trebuchet MS" pitchFamily="34" charset="0"/>
              </a:rPr>
              <a:t>, S.A.P.I. de C.V.  </a:t>
            </a:r>
            <a:endParaRPr lang="es-ES" b="1" dirty="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97" r:id="rId15"/>
    <p:sldLayoutId id="2147484198" r:id="rId16"/>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228600" indent="-228600" algn="l" rtl="0" eaLnBrk="0" fontAlgn="base" hangingPunct="0">
        <a:spcBef>
          <a:spcPct val="50000"/>
        </a:spcBef>
        <a:spcAft>
          <a:spcPct val="0"/>
        </a:spcAft>
        <a:buChar char="•"/>
        <a:defRPr sz="2200">
          <a:solidFill>
            <a:schemeClr val="tx1"/>
          </a:solidFill>
          <a:latin typeface="+mn-lt"/>
          <a:ea typeface="+mn-ea"/>
          <a:cs typeface="+mn-cs"/>
        </a:defRPr>
      </a:lvl1pPr>
      <a:lvl2pPr marL="571500" indent="-228600" algn="l" rtl="0" eaLnBrk="0" fontAlgn="base" hangingPunct="0">
        <a:spcBef>
          <a:spcPct val="25000"/>
        </a:spcBef>
        <a:spcAft>
          <a:spcPct val="0"/>
        </a:spcAft>
        <a:buChar char="–"/>
        <a:defRPr sz="2000">
          <a:solidFill>
            <a:schemeClr val="tx1"/>
          </a:solidFill>
          <a:latin typeface="+mn-lt"/>
        </a:defRPr>
      </a:lvl2pPr>
      <a:lvl3pPr marL="912813" indent="-227013" algn="l" rtl="0" eaLnBrk="0" fontAlgn="base" hangingPunct="0">
        <a:spcBef>
          <a:spcPct val="10000"/>
        </a:spcBef>
        <a:spcAft>
          <a:spcPct val="0"/>
        </a:spcAft>
        <a:buChar char="•"/>
        <a:defRPr sz="2400">
          <a:solidFill>
            <a:schemeClr val="tx1"/>
          </a:solidFill>
          <a:latin typeface="+mn-lt"/>
        </a:defRPr>
      </a:lvl3pPr>
      <a:lvl4pPr marL="1255713" indent="-228600" algn="l" rtl="0" eaLnBrk="0" fontAlgn="base" hangingPunct="0">
        <a:spcBef>
          <a:spcPct val="10000"/>
        </a:spcBef>
        <a:spcAft>
          <a:spcPct val="0"/>
        </a:spcAft>
        <a:buChar char="–"/>
        <a:defRPr sz="1600">
          <a:solidFill>
            <a:schemeClr val="tx1"/>
          </a:solidFill>
          <a:latin typeface="+mn-lt"/>
        </a:defRPr>
      </a:lvl4pPr>
      <a:lvl5pPr marL="1598613" indent="-228600" algn="l" rtl="0" eaLnBrk="0" fontAlgn="base" hangingPunct="0">
        <a:spcBef>
          <a:spcPct val="10000"/>
        </a:spcBef>
        <a:spcAft>
          <a:spcPct val="0"/>
        </a:spcAft>
        <a:buChar char="»"/>
        <a:defRPr sz="1400">
          <a:solidFill>
            <a:schemeClr val="tx1"/>
          </a:solidFill>
          <a:latin typeface="+mn-lt"/>
        </a:defRPr>
      </a:lvl5pPr>
      <a:lvl6pPr marL="2055813" indent="-228600" algn="l" rtl="0" fontAlgn="base">
        <a:spcBef>
          <a:spcPct val="10000"/>
        </a:spcBef>
        <a:spcAft>
          <a:spcPct val="0"/>
        </a:spcAft>
        <a:buChar char="»"/>
        <a:defRPr sz="1400">
          <a:solidFill>
            <a:schemeClr val="tx1"/>
          </a:solidFill>
          <a:latin typeface="+mn-lt"/>
        </a:defRPr>
      </a:lvl6pPr>
      <a:lvl7pPr marL="2513013" indent="-228600" algn="l" rtl="0" fontAlgn="base">
        <a:spcBef>
          <a:spcPct val="10000"/>
        </a:spcBef>
        <a:spcAft>
          <a:spcPct val="0"/>
        </a:spcAft>
        <a:buChar char="»"/>
        <a:defRPr sz="1400">
          <a:solidFill>
            <a:schemeClr val="tx1"/>
          </a:solidFill>
          <a:latin typeface="+mn-lt"/>
        </a:defRPr>
      </a:lvl7pPr>
      <a:lvl8pPr marL="2970213" indent="-228600" algn="l" rtl="0" fontAlgn="base">
        <a:spcBef>
          <a:spcPct val="10000"/>
        </a:spcBef>
        <a:spcAft>
          <a:spcPct val="0"/>
        </a:spcAft>
        <a:buChar char="»"/>
        <a:defRPr sz="1400">
          <a:solidFill>
            <a:schemeClr val="tx1"/>
          </a:solidFill>
          <a:latin typeface="+mn-lt"/>
        </a:defRPr>
      </a:lvl8pPr>
      <a:lvl9pPr marL="3427413" indent="-228600" algn="l" rtl="0" fontAlgn="base">
        <a:spcBef>
          <a:spcPct val="10000"/>
        </a:spcBef>
        <a:spcAft>
          <a:spcPct val="0"/>
        </a:spcAft>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0966" name="Rectangle 38"/>
          <p:cNvSpPr>
            <a:spLocks noChangeArrowheads="1"/>
          </p:cNvSpPr>
          <p:nvPr/>
        </p:nvSpPr>
        <p:spPr bwMode="gray">
          <a:xfrm>
            <a:off x="0" y="6202363"/>
            <a:ext cx="9144000" cy="655637"/>
          </a:xfrm>
          <a:prstGeom prst="rect">
            <a:avLst/>
          </a:prstGeom>
          <a:solidFill>
            <a:srgbClr val="06143F">
              <a:alpha val="22000"/>
            </a:srgbClr>
          </a:solidFill>
          <a:ln w="9525" algn="ctr">
            <a:noFill/>
            <a:miter lim="800000"/>
            <a:headEnd/>
            <a:tailEnd/>
          </a:ln>
          <a:effectLst/>
        </p:spPr>
        <p:txBody>
          <a:bodyPr wrap="none" anchor="ctr"/>
          <a:lstStyle/>
          <a:p>
            <a:pPr algn="r" eaLnBrk="0" hangingPunct="0">
              <a:defRPr/>
            </a:pPr>
            <a:endParaRPr lang="es-MX">
              <a:latin typeface="Arial" pitchFamily="34" charset="0"/>
              <a:cs typeface="Arial" pitchFamily="34" charset="0"/>
            </a:endParaRPr>
          </a:p>
        </p:txBody>
      </p:sp>
      <p:sp>
        <p:nvSpPr>
          <p:cNvPr id="380930" name="Rectangle 2"/>
          <p:cNvSpPr>
            <a:spLocks noChangeArrowheads="1"/>
          </p:cNvSpPr>
          <p:nvPr/>
        </p:nvSpPr>
        <p:spPr bwMode="auto">
          <a:xfrm>
            <a:off x="0" y="-15875"/>
            <a:ext cx="9144000" cy="1295400"/>
          </a:xfrm>
          <a:prstGeom prst="rect">
            <a:avLst/>
          </a:prstGeom>
          <a:solidFill>
            <a:srgbClr val="CBCBCB">
              <a:alpha val="39999"/>
            </a:srgbClr>
          </a:solidFill>
          <a:ln w="9525">
            <a:solidFill>
              <a:schemeClr val="bg2"/>
            </a:solidFill>
            <a:miter lim="800000"/>
            <a:headEnd/>
            <a:tailEnd/>
          </a:ln>
          <a:effectLst/>
        </p:spPr>
        <p:txBody>
          <a:bodyPr wrap="none" anchor="ctr"/>
          <a:lstStyle/>
          <a:p>
            <a:pPr algn="r" eaLnBrk="0" hangingPunct="0">
              <a:defRPr/>
            </a:pPr>
            <a:endParaRPr lang="es-MX">
              <a:latin typeface="Arial" pitchFamily="34" charset="0"/>
              <a:cs typeface="Arial" pitchFamily="34" charset="0"/>
            </a:endParaRPr>
          </a:p>
        </p:txBody>
      </p:sp>
      <p:sp>
        <p:nvSpPr>
          <p:cNvPr id="380944" name="Rectangle 16"/>
          <p:cNvSpPr>
            <a:spLocks noChangeArrowheads="1"/>
          </p:cNvSpPr>
          <p:nvPr/>
        </p:nvSpPr>
        <p:spPr bwMode="gray">
          <a:xfrm>
            <a:off x="4071938" y="1241425"/>
            <a:ext cx="5089525" cy="88900"/>
          </a:xfrm>
          <a:prstGeom prst="rect">
            <a:avLst/>
          </a:prstGeom>
          <a:solidFill>
            <a:srgbClr val="76311F"/>
          </a:solidFill>
          <a:ln w="9525" algn="ctr">
            <a:noFill/>
            <a:miter lim="800000"/>
            <a:headEnd/>
            <a:tailEnd/>
          </a:ln>
          <a:effectLst/>
        </p:spPr>
        <p:txBody>
          <a:bodyPr wrap="none" anchor="ctr"/>
          <a:lstStyle/>
          <a:p>
            <a:pPr algn="r" eaLnBrk="0" hangingPunct="0">
              <a:defRPr/>
            </a:pPr>
            <a:endParaRPr lang="es-MX">
              <a:latin typeface="Arial" pitchFamily="34" charset="0"/>
              <a:cs typeface="Arial" pitchFamily="34" charset="0"/>
            </a:endParaRPr>
          </a:p>
        </p:txBody>
      </p:sp>
      <p:sp>
        <p:nvSpPr>
          <p:cNvPr id="380960" name="Text Box 32"/>
          <p:cNvSpPr txBox="1">
            <a:spLocks noChangeArrowheads="1"/>
          </p:cNvSpPr>
          <p:nvPr/>
        </p:nvSpPr>
        <p:spPr bwMode="gray">
          <a:xfrm>
            <a:off x="3330575" y="6381750"/>
            <a:ext cx="2046288" cy="304800"/>
          </a:xfrm>
          <a:prstGeom prst="rect">
            <a:avLst/>
          </a:prstGeom>
          <a:noFill/>
          <a:ln w="9525" algn="ctr">
            <a:noFill/>
            <a:miter lim="800000"/>
            <a:headEnd/>
            <a:tailEnd/>
          </a:ln>
          <a:effectLst/>
        </p:spPr>
        <p:txBody>
          <a:bodyPr wrap="none">
            <a:spAutoFit/>
          </a:bodyPr>
          <a:lstStyle/>
          <a:p>
            <a:pPr eaLnBrk="0" hangingPunct="0">
              <a:defRPr/>
            </a:pPr>
            <a:r>
              <a:rPr lang="es-MX" sz="1400" b="1">
                <a:solidFill>
                  <a:schemeClr val="tx1"/>
                </a:solidFill>
                <a:latin typeface="Trebuchet MS" pitchFamily="34" charset="0"/>
                <a:cs typeface="Arial" pitchFamily="34" charset="0"/>
                <a:hlinkClick r:id="rId16"/>
              </a:rPr>
              <a:t>www.tmsourcing.com</a:t>
            </a:r>
            <a:r>
              <a:rPr lang="es-MX" sz="1400" b="1">
                <a:solidFill>
                  <a:schemeClr val="tx1"/>
                </a:solidFill>
                <a:latin typeface="Trebuchet MS" pitchFamily="34" charset="0"/>
                <a:cs typeface="Arial" pitchFamily="34" charset="0"/>
              </a:rPr>
              <a:t> </a:t>
            </a:r>
            <a:endParaRPr lang="es-ES" sz="1400" b="1">
              <a:solidFill>
                <a:schemeClr val="tx1"/>
              </a:solidFill>
              <a:latin typeface="Trebuchet MS" pitchFamily="34" charset="0"/>
              <a:cs typeface="Arial" pitchFamily="34" charset="0"/>
            </a:endParaRPr>
          </a:p>
        </p:txBody>
      </p:sp>
      <p:pic>
        <p:nvPicPr>
          <p:cNvPr id="2054" name="Picture 33" descr="logo-gestor"/>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7224713" y="6399213"/>
            <a:ext cx="906462" cy="433387"/>
          </a:xfrm>
          <a:prstGeom prst="rect">
            <a:avLst/>
          </a:prstGeom>
          <a:noFill/>
          <a:ln w="9525">
            <a:noFill/>
            <a:miter lim="800000"/>
            <a:headEnd/>
            <a:tailEnd/>
          </a:ln>
        </p:spPr>
      </p:pic>
      <p:sp>
        <p:nvSpPr>
          <p:cNvPr id="380963" name="Text Box 35"/>
          <p:cNvSpPr txBox="1">
            <a:spLocks noChangeArrowheads="1"/>
          </p:cNvSpPr>
          <p:nvPr/>
        </p:nvSpPr>
        <p:spPr bwMode="gray">
          <a:xfrm>
            <a:off x="6773863" y="6294438"/>
            <a:ext cx="660400" cy="228600"/>
          </a:xfrm>
          <a:prstGeom prst="rect">
            <a:avLst/>
          </a:prstGeom>
          <a:noFill/>
          <a:ln w="9525" algn="ctr">
            <a:noFill/>
            <a:miter lim="800000"/>
            <a:headEnd/>
            <a:tailEnd/>
          </a:ln>
          <a:effectLst/>
        </p:spPr>
        <p:txBody>
          <a:bodyPr wrap="none">
            <a:spAutoFit/>
          </a:bodyPr>
          <a:lstStyle/>
          <a:p>
            <a:pPr eaLnBrk="0" hangingPunct="0">
              <a:defRPr/>
            </a:pPr>
            <a:r>
              <a:rPr lang="en-US" i="1">
                <a:solidFill>
                  <a:schemeClr val="tx1"/>
                </a:solidFill>
                <a:latin typeface="Trebuchet MS" pitchFamily="34" charset="0"/>
                <a:cs typeface="Arial" pitchFamily="34" charset="0"/>
              </a:rPr>
              <a:t>Power by</a:t>
            </a:r>
          </a:p>
        </p:txBody>
      </p:sp>
      <p:pic>
        <p:nvPicPr>
          <p:cNvPr id="2056" name="Picture 37" descr="casi final jp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0" y="6219825"/>
            <a:ext cx="2060575" cy="628650"/>
          </a:xfrm>
          <a:prstGeom prst="rect">
            <a:avLst/>
          </a:prstGeom>
          <a:noFill/>
          <a:ln w="9525">
            <a:noFill/>
            <a:miter lim="800000"/>
            <a:headEnd/>
            <a:tailEnd/>
          </a:ln>
        </p:spPr>
      </p:pic>
      <p:sp>
        <p:nvSpPr>
          <p:cNvPr id="380967" name="Line 39"/>
          <p:cNvSpPr>
            <a:spLocks noChangeShapeType="1"/>
          </p:cNvSpPr>
          <p:nvPr/>
        </p:nvSpPr>
        <p:spPr bwMode="gray">
          <a:xfrm>
            <a:off x="0" y="6213475"/>
            <a:ext cx="9140825" cy="0"/>
          </a:xfrm>
          <a:prstGeom prst="line">
            <a:avLst/>
          </a:prstGeom>
          <a:noFill/>
          <a:ln w="12700">
            <a:solidFill>
              <a:schemeClr val="tx1"/>
            </a:solidFill>
            <a:round/>
            <a:headEnd/>
            <a:tailEnd/>
          </a:ln>
          <a:effectLst/>
        </p:spPr>
        <p:txBody>
          <a:bodyPr wrap="none" anchor="ctr"/>
          <a:lstStyle/>
          <a:p>
            <a:pPr algn="r" eaLnBrk="0" hangingPunct="0">
              <a:defRPr/>
            </a:pPr>
            <a:endParaRPr lang="es-MX">
              <a:latin typeface="Arial" pitchFamily="34" charset="0"/>
              <a:cs typeface="Arial" pitchFamily="34" charset="0"/>
            </a:endParaRPr>
          </a:p>
        </p:txBody>
      </p:sp>
      <p:sp>
        <p:nvSpPr>
          <p:cNvPr id="1035" name="AutoShape 11">
            <a:hlinkClick r:id="rId19" action="ppaction://hlinksldjump" highlightClick="1"/>
          </p:cNvPr>
          <p:cNvSpPr>
            <a:spLocks noChangeArrowheads="1"/>
          </p:cNvSpPr>
          <p:nvPr/>
        </p:nvSpPr>
        <p:spPr bwMode="auto">
          <a:xfrm>
            <a:off x="8486775" y="6413500"/>
            <a:ext cx="374650" cy="269875"/>
          </a:xfrm>
          <a:prstGeom prst="actionButtonBeginning">
            <a:avLst/>
          </a:prstGeom>
          <a:solidFill>
            <a:schemeClr val="bg2">
              <a:alpha val="39999"/>
            </a:schemeClr>
          </a:solidFill>
          <a:ln w="9525">
            <a:noFill/>
            <a:miter lim="800000"/>
            <a:headEnd/>
            <a:tailEnd/>
          </a:ln>
          <a:effectLst/>
        </p:spPr>
        <p:txBody>
          <a:bodyPr wrap="none" anchor="ctr"/>
          <a:lstStyle/>
          <a:p>
            <a:pPr>
              <a:defRPr/>
            </a:pPr>
            <a:endParaRPr lang="es-MX">
              <a:latin typeface="Arial" pitchFamily="34" charset="0"/>
              <a:cs typeface="Arial" pitchFamily="34" charset="0"/>
            </a:endParaRPr>
          </a:p>
        </p:txBody>
      </p:sp>
      <p:sp>
        <p:nvSpPr>
          <p:cNvPr id="21" name="Rectangle 19"/>
          <p:cNvSpPr>
            <a:spLocks noGrp="1" noChangeArrowheads="1"/>
          </p:cNvSpPr>
          <p:nvPr>
            <p:ph type="sldNum" sz="quarter" idx="4"/>
          </p:nvPr>
        </p:nvSpPr>
        <p:spPr bwMode="gray">
          <a:xfrm>
            <a:off x="5695950" y="6346825"/>
            <a:ext cx="628650" cy="365125"/>
          </a:xfrm>
          <a:prstGeom prst="rect">
            <a:avLst/>
          </a:prstGeom>
          <a:ln>
            <a:miter lim="800000"/>
            <a:headEnd/>
            <a:tailEnd/>
          </a:ln>
        </p:spPr>
        <p:txBody>
          <a:bodyPr vert="horz" wrap="square" lIns="91440" tIns="45720" rIns="91440" bIns="45720" numCol="1" anchor="ctr" anchorCtr="0" compatLnSpc="1">
            <a:prstTxWarp prst="textNoShape">
              <a:avLst/>
            </a:prstTxWarp>
            <a:spAutoFit/>
          </a:bodyPr>
          <a:lstStyle>
            <a:lvl1pPr algn="r" eaLnBrk="0" hangingPunct="0">
              <a:defRPr>
                <a:solidFill>
                  <a:schemeClr val="tx1"/>
                </a:solidFill>
                <a:latin typeface="Arial" pitchFamily="34" charset="0"/>
                <a:cs typeface="Arial" pitchFamily="34" charset="0"/>
              </a:defRPr>
            </a:lvl1pPr>
          </a:lstStyle>
          <a:p>
            <a:pPr>
              <a:defRPr/>
            </a:pPr>
            <a:r>
              <a:rPr lang="en-US"/>
              <a:t>Page </a:t>
            </a:r>
            <a:fld id="{A8DF2773-4757-49C9-BCC6-A0C6D455AC08}" type="slidenum">
              <a:rPr lang="en-US"/>
              <a:pPr>
                <a:defRPr/>
              </a:pPr>
              <a:t>‹#›</a:t>
            </a:fld>
            <a:endParaRPr lang="en-US"/>
          </a:p>
        </p:txBody>
      </p:sp>
      <p:sp>
        <p:nvSpPr>
          <p:cNvPr id="12" name="11 Rectángulo"/>
          <p:cNvSpPr/>
          <p:nvPr/>
        </p:nvSpPr>
        <p:spPr>
          <a:xfrm>
            <a:off x="1409700" y="6678613"/>
            <a:ext cx="6324600" cy="230187"/>
          </a:xfrm>
          <a:prstGeom prst="rect">
            <a:avLst/>
          </a:prstGeom>
        </p:spPr>
        <p:txBody>
          <a:bodyPr>
            <a:spAutoFit/>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s-MX" b="1" dirty="0" smtClean="0">
                <a:latin typeface="Trebuchet MS" pitchFamily="34" charset="0"/>
              </a:rPr>
              <a:t>Información confidencial propiedad de Trust Management </a:t>
            </a:r>
            <a:r>
              <a:rPr lang="es-MX" b="1" dirty="0" err="1" smtClean="0">
                <a:latin typeface="Trebuchet MS" pitchFamily="34" charset="0"/>
              </a:rPr>
              <a:t>Sourcing</a:t>
            </a:r>
            <a:r>
              <a:rPr lang="es-MX" b="1" dirty="0" smtClean="0">
                <a:latin typeface="Trebuchet MS" pitchFamily="34" charset="0"/>
              </a:rPr>
              <a:t>, S.A.P.I. de C.V.  </a:t>
            </a:r>
            <a:endParaRPr lang="es-ES" b="1" dirty="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eaLnBrk="1" fontAlgn="base" hangingPunct="1">
        <a:lnSpc>
          <a:spcPct val="90000"/>
        </a:lnSpc>
        <a:spcBef>
          <a:spcPct val="0"/>
        </a:spcBef>
        <a:spcAft>
          <a:spcPct val="0"/>
        </a:spcAft>
        <a:defRPr sz="3200" b="1">
          <a:solidFill>
            <a:schemeClr val="bg1"/>
          </a:solidFill>
          <a:latin typeface="Arial" charset="0"/>
        </a:defRPr>
      </a:lvl6pPr>
      <a:lvl7pPr marL="914400" algn="l" rtl="0" eaLnBrk="1" fontAlgn="base" hangingPunct="1">
        <a:lnSpc>
          <a:spcPct val="90000"/>
        </a:lnSpc>
        <a:spcBef>
          <a:spcPct val="0"/>
        </a:spcBef>
        <a:spcAft>
          <a:spcPct val="0"/>
        </a:spcAft>
        <a:defRPr sz="3200" b="1">
          <a:solidFill>
            <a:schemeClr val="bg1"/>
          </a:solidFill>
          <a:latin typeface="Arial" charset="0"/>
        </a:defRPr>
      </a:lvl7pPr>
      <a:lvl8pPr marL="1371600" algn="l" rtl="0" eaLnBrk="1" fontAlgn="base" hangingPunct="1">
        <a:lnSpc>
          <a:spcPct val="90000"/>
        </a:lnSpc>
        <a:spcBef>
          <a:spcPct val="0"/>
        </a:spcBef>
        <a:spcAft>
          <a:spcPct val="0"/>
        </a:spcAft>
        <a:defRPr sz="3200" b="1">
          <a:solidFill>
            <a:schemeClr val="bg1"/>
          </a:solidFill>
          <a:latin typeface="Arial" charset="0"/>
        </a:defRPr>
      </a:lvl8pPr>
      <a:lvl9pPr marL="1828800" algn="l" rtl="0" eaLnBrk="1" fontAlgn="base" hangingPunct="1">
        <a:lnSpc>
          <a:spcPct val="90000"/>
        </a:lnSpc>
        <a:spcBef>
          <a:spcPct val="0"/>
        </a:spcBef>
        <a:spcAft>
          <a:spcPct val="0"/>
        </a:spcAft>
        <a:defRPr sz="3200" b="1">
          <a:solidFill>
            <a:schemeClr val="bg1"/>
          </a:solidFill>
          <a:latin typeface="Arial" charset="0"/>
        </a:defRPr>
      </a:lvl9pPr>
    </p:titleStyle>
    <p:bodyStyle>
      <a:lvl1pPr marL="228600" indent="-228600" algn="l" rtl="0" eaLnBrk="0" fontAlgn="base" hangingPunct="0">
        <a:spcBef>
          <a:spcPct val="50000"/>
        </a:spcBef>
        <a:spcAft>
          <a:spcPct val="0"/>
        </a:spcAft>
        <a:buChar char="•"/>
        <a:defRPr sz="2200">
          <a:solidFill>
            <a:schemeClr val="tx1"/>
          </a:solidFill>
          <a:latin typeface="+mn-lt"/>
          <a:ea typeface="+mn-ea"/>
          <a:cs typeface="+mn-cs"/>
        </a:defRPr>
      </a:lvl1pPr>
      <a:lvl2pPr marL="571500" indent="-228600" algn="l" rtl="0" eaLnBrk="0" fontAlgn="base" hangingPunct="0">
        <a:spcBef>
          <a:spcPct val="25000"/>
        </a:spcBef>
        <a:spcAft>
          <a:spcPct val="0"/>
        </a:spcAft>
        <a:buChar char="–"/>
        <a:defRPr sz="2000">
          <a:solidFill>
            <a:schemeClr val="tx1"/>
          </a:solidFill>
          <a:latin typeface="+mn-lt"/>
        </a:defRPr>
      </a:lvl2pPr>
      <a:lvl3pPr marL="912813" indent="-227013" algn="l" rtl="0" eaLnBrk="0" fontAlgn="base" hangingPunct="0">
        <a:spcBef>
          <a:spcPct val="10000"/>
        </a:spcBef>
        <a:spcAft>
          <a:spcPct val="0"/>
        </a:spcAft>
        <a:buChar char="•"/>
        <a:defRPr sz="2400">
          <a:solidFill>
            <a:schemeClr val="tx1"/>
          </a:solidFill>
          <a:latin typeface="+mn-lt"/>
        </a:defRPr>
      </a:lvl3pPr>
      <a:lvl4pPr marL="1255713" indent="-228600" algn="l" rtl="0" eaLnBrk="0" fontAlgn="base" hangingPunct="0">
        <a:spcBef>
          <a:spcPct val="10000"/>
        </a:spcBef>
        <a:spcAft>
          <a:spcPct val="0"/>
        </a:spcAft>
        <a:buChar char="–"/>
        <a:defRPr sz="1600">
          <a:solidFill>
            <a:schemeClr val="tx1"/>
          </a:solidFill>
          <a:latin typeface="+mn-lt"/>
        </a:defRPr>
      </a:lvl4pPr>
      <a:lvl5pPr marL="1598613" indent="-228600" algn="l" rtl="0" eaLnBrk="0" fontAlgn="base" hangingPunct="0">
        <a:spcBef>
          <a:spcPct val="10000"/>
        </a:spcBef>
        <a:spcAft>
          <a:spcPct val="0"/>
        </a:spcAft>
        <a:buChar char="»"/>
        <a:defRPr sz="1400">
          <a:solidFill>
            <a:schemeClr val="tx1"/>
          </a:solidFill>
          <a:latin typeface="+mn-lt"/>
        </a:defRPr>
      </a:lvl5pPr>
      <a:lvl6pPr marL="2055813" indent="-228600" algn="l" rtl="0" eaLnBrk="1" fontAlgn="base" hangingPunct="1">
        <a:spcBef>
          <a:spcPct val="10000"/>
        </a:spcBef>
        <a:spcAft>
          <a:spcPct val="0"/>
        </a:spcAft>
        <a:buChar char="»"/>
        <a:defRPr sz="1400">
          <a:solidFill>
            <a:schemeClr val="tx1"/>
          </a:solidFill>
          <a:latin typeface="+mn-lt"/>
        </a:defRPr>
      </a:lvl6pPr>
      <a:lvl7pPr marL="2513013" indent="-228600" algn="l" rtl="0" eaLnBrk="1" fontAlgn="base" hangingPunct="1">
        <a:spcBef>
          <a:spcPct val="10000"/>
        </a:spcBef>
        <a:spcAft>
          <a:spcPct val="0"/>
        </a:spcAft>
        <a:buChar char="»"/>
        <a:defRPr sz="1400">
          <a:solidFill>
            <a:schemeClr val="tx1"/>
          </a:solidFill>
          <a:latin typeface="+mn-lt"/>
        </a:defRPr>
      </a:lvl7pPr>
      <a:lvl8pPr marL="2970213" indent="-228600" algn="l" rtl="0" eaLnBrk="1" fontAlgn="base" hangingPunct="1">
        <a:spcBef>
          <a:spcPct val="10000"/>
        </a:spcBef>
        <a:spcAft>
          <a:spcPct val="0"/>
        </a:spcAft>
        <a:buChar char="»"/>
        <a:defRPr sz="1400">
          <a:solidFill>
            <a:schemeClr val="tx1"/>
          </a:solidFill>
          <a:latin typeface="+mn-lt"/>
        </a:defRPr>
      </a:lvl8pPr>
      <a:lvl9pPr marL="3427413" indent="-228600" algn="l" rtl="0" eaLnBrk="1" fontAlgn="base" hangingPunct="1">
        <a:spcBef>
          <a:spcPct val="10000"/>
        </a:spcBef>
        <a:spcAft>
          <a:spcPct val="0"/>
        </a:spcAft>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FD7F53F-E52A-42E2-8508-F44AB78E5CB5}" type="datetimeFigureOut">
              <a:rPr lang="es-MX"/>
              <a:pPr>
                <a:defRPr/>
              </a:pPr>
              <a:t>11/02/2010</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t>Page </a:t>
            </a:r>
            <a:fld id="{52CBBA1E-AA79-41FD-8371-CBB5988F1E28}" type="slidenum">
              <a:rPr lang="en-US"/>
              <a:pPr>
                <a:defRPr/>
              </a:pPr>
              <a:t>‹#›</a:t>
            </a:fld>
            <a:endParaRPr lang="en-US"/>
          </a:p>
        </p:txBody>
      </p:sp>
      <p:pic>
        <p:nvPicPr>
          <p:cNvPr id="3079" name="Picture 6" descr="DSCN0002JKH.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8" name="11 Rectángulo"/>
          <p:cNvSpPr/>
          <p:nvPr/>
        </p:nvSpPr>
        <p:spPr>
          <a:xfrm>
            <a:off x="1409700" y="6678613"/>
            <a:ext cx="6324600" cy="230187"/>
          </a:xfrm>
          <a:prstGeom prst="rect">
            <a:avLst/>
          </a:prstGeom>
        </p:spPr>
        <p:txBody>
          <a:bodyPr>
            <a:spAutoFit/>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s-MX" b="1" dirty="0" smtClean="0">
                <a:latin typeface="Trebuchet MS" pitchFamily="34" charset="0"/>
              </a:rPr>
              <a:t>Información confidencial propiedad de Trust Management </a:t>
            </a:r>
            <a:r>
              <a:rPr lang="es-MX" b="1" dirty="0" err="1" smtClean="0">
                <a:latin typeface="Trebuchet MS" pitchFamily="34" charset="0"/>
              </a:rPr>
              <a:t>Sourcing</a:t>
            </a:r>
            <a:r>
              <a:rPr lang="es-MX" b="1" dirty="0" smtClean="0">
                <a:latin typeface="Trebuchet MS" pitchFamily="34" charset="0"/>
              </a:rPr>
              <a:t>, S.A.P.I. de C.V.  </a:t>
            </a:r>
            <a:endParaRPr lang="es-ES" b="1" dirty="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tmsourcing.com/"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tmsourcing.com/" TargetMode="Externa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tmsourcing.com/" TargetMode="Externa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hyperlink" Target="http://www.tmsourcing.com/" TargetMode="Externa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www.tmsourcing.com/noticias.php?id=17" TargetMode="Externa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lgn="ctr" eaLnBrk="1" hangingPunct="1">
              <a:defRPr/>
            </a:pPr>
            <a:r>
              <a:rPr lang="es-MX" dirty="0" smtClean="0"/>
              <a:t>2do Encuentro Fiduciario México 2010</a:t>
            </a:r>
          </a:p>
        </p:txBody>
      </p:sp>
      <p:sp>
        <p:nvSpPr>
          <p:cNvPr id="11267" name="Rectangle 3"/>
          <p:cNvSpPr>
            <a:spLocks noGrp="1" noChangeArrowheads="1"/>
          </p:cNvSpPr>
          <p:nvPr>
            <p:ph type="subTitle" idx="1"/>
          </p:nvPr>
        </p:nvSpPr>
        <p:spPr bwMode="auto">
          <a:prstGeom prst="rect">
            <a:avLst/>
          </a:prstGeom>
          <a:noFill/>
          <a:ln>
            <a:miter lim="800000"/>
            <a:headEnd/>
            <a:tailEnd/>
          </a:ln>
        </p:spPr>
        <p:txBody>
          <a:bodyPr/>
          <a:lstStyle/>
          <a:p>
            <a:pPr eaLnBrk="1" hangingPunct="1"/>
            <a:r>
              <a:rPr lang="es-MX" smtClean="0"/>
              <a:t>Propuesta</a:t>
            </a:r>
          </a:p>
        </p:txBody>
      </p:sp>
      <p:pic>
        <p:nvPicPr>
          <p:cNvPr id="11268" name="11 Rectángulo"/>
          <p:cNvPicPr>
            <a:picLocks noChangeAspect="1"/>
          </p:cNvPicPr>
          <p:nvPr/>
        </p:nvPicPr>
        <p:blipFill>
          <a:blip r:embed="rId2" cstate="print"/>
          <a:srcRect/>
          <a:stretch>
            <a:fillRect/>
          </a:stretch>
        </p:blipFill>
        <p:spPr bwMode="auto">
          <a:xfrm>
            <a:off x="7308850" y="4581525"/>
            <a:ext cx="1368425" cy="1027113"/>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hangingPunct="1">
              <a:defRPr/>
            </a:pPr>
            <a:r>
              <a:rPr lang="es-MX" dirty="0" smtClean="0"/>
              <a:t>Agenda</a:t>
            </a:r>
          </a:p>
        </p:txBody>
      </p:sp>
      <p:graphicFrame>
        <p:nvGraphicFramePr>
          <p:cNvPr id="4" name="3 Marcador de contenido"/>
          <p:cNvGraphicFramePr>
            <a:graphicFrameLocks noGrp="1"/>
          </p:cNvGraphicFramePr>
          <p:nvPr>
            <p:ph idx="1"/>
          </p:nvPr>
        </p:nvGraphicFramePr>
        <p:xfrm>
          <a:off x="457200" y="1071563"/>
          <a:ext cx="8229658" cy="4182424"/>
        </p:xfrm>
        <a:graphic>
          <a:graphicData uri="http://schemas.openxmlformats.org/drawingml/2006/table">
            <a:tbl>
              <a:tblPr>
                <a:tableStyleId>{C4B1156A-380E-4F78-BDF5-A606A8083BF9}</a:tableStyleId>
              </a:tblPr>
              <a:tblGrid>
                <a:gridCol w="1012663"/>
                <a:gridCol w="1707277"/>
                <a:gridCol w="3458910"/>
                <a:gridCol w="2050808"/>
              </a:tblGrid>
              <a:tr h="196268">
                <a:tc>
                  <a:txBody>
                    <a:bodyPr/>
                    <a:lstStyle/>
                    <a:p>
                      <a:pPr>
                        <a:spcAft>
                          <a:spcPts val="0"/>
                        </a:spcAft>
                      </a:pPr>
                      <a:endParaRPr lang="es-ES" sz="1800" u="none" strike="noStrike" dirty="0">
                        <a:solidFill>
                          <a:srgbClr val="000000"/>
                        </a:solidFill>
                        <a:latin typeface="Arial"/>
                        <a:ea typeface="Calibri"/>
                      </a:endParaRPr>
                    </a:p>
                  </a:txBody>
                  <a:tcPr marL="65293" marR="65293" marT="0" marB="0">
                    <a:solidFill>
                      <a:schemeClr val="tx2"/>
                    </a:solidFill>
                  </a:tcPr>
                </a:tc>
                <a:tc gridSpan="3">
                  <a:txBody>
                    <a:bodyPr/>
                    <a:lstStyle/>
                    <a:p>
                      <a:pPr>
                        <a:spcAft>
                          <a:spcPts val="0"/>
                        </a:spcAft>
                      </a:pPr>
                      <a:endParaRPr lang="es-MX" sz="1400" u="sng" dirty="0">
                        <a:solidFill>
                          <a:srgbClr val="0000FF"/>
                        </a:solidFill>
                        <a:latin typeface="Arial"/>
                        <a:ea typeface="Calibri"/>
                      </a:endParaRPr>
                    </a:p>
                  </a:txBody>
                  <a:tcPr marL="65293" marR="65293" marT="0" marB="0">
                    <a:solidFill>
                      <a:schemeClr val="tx2"/>
                    </a:solidFill>
                  </a:tcPr>
                </a:tc>
                <a:tc hMerge="1">
                  <a:txBody>
                    <a:bodyPr/>
                    <a:lstStyle/>
                    <a:p>
                      <a:endParaRPr lang="es-MX"/>
                    </a:p>
                  </a:txBody>
                  <a:tcPr/>
                </a:tc>
                <a:tc hMerge="1">
                  <a:txBody>
                    <a:bodyPr/>
                    <a:lstStyle/>
                    <a:p>
                      <a:endParaRPr lang="es-MX"/>
                    </a:p>
                  </a:txBody>
                  <a:tcPr/>
                </a:tc>
              </a:tr>
              <a:tr h="160583">
                <a:tc>
                  <a:txBody>
                    <a:bodyPr/>
                    <a:lstStyle/>
                    <a:p>
                      <a:pPr>
                        <a:spcAft>
                          <a:spcPts val="0"/>
                        </a:spcAft>
                      </a:pPr>
                      <a:endParaRPr lang="es-ES" sz="1200" u="none" strike="noStrike" dirty="0">
                        <a:solidFill>
                          <a:srgbClr val="000000"/>
                        </a:solidFill>
                        <a:latin typeface="Arial"/>
                        <a:ea typeface="Calibri"/>
                      </a:endParaRPr>
                    </a:p>
                  </a:txBody>
                  <a:tcPr marL="65293" marR="65293" marT="0" marB="0"/>
                </a:tc>
                <a:tc>
                  <a:txBody>
                    <a:bodyPr/>
                    <a:lstStyle/>
                    <a:p>
                      <a:pPr>
                        <a:spcAft>
                          <a:spcPts val="0"/>
                        </a:spcAft>
                      </a:pPr>
                      <a:r>
                        <a:rPr lang="es-ES" sz="1200" u="none" strike="noStrike" dirty="0"/>
                        <a:t>Tema</a:t>
                      </a:r>
                      <a:endParaRPr lang="es-MX" sz="1400" u="sng" dirty="0">
                        <a:solidFill>
                          <a:srgbClr val="0000FF"/>
                        </a:solidFill>
                        <a:latin typeface="Arial"/>
                        <a:ea typeface="Calibri"/>
                      </a:endParaRPr>
                    </a:p>
                  </a:txBody>
                  <a:tcPr marL="65293" marR="65293" marT="0" marB="0"/>
                </a:tc>
                <a:tc>
                  <a:txBody>
                    <a:bodyPr/>
                    <a:lstStyle/>
                    <a:p>
                      <a:pPr>
                        <a:spcAft>
                          <a:spcPts val="0"/>
                        </a:spcAft>
                      </a:pPr>
                      <a:r>
                        <a:rPr lang="es-ES" sz="1200" u="none" strike="noStrike" dirty="0"/>
                        <a:t>Concepto</a:t>
                      </a:r>
                      <a:endParaRPr lang="es-MX" sz="1400" u="sng" dirty="0">
                        <a:solidFill>
                          <a:srgbClr val="0000FF"/>
                        </a:solidFill>
                        <a:latin typeface="Arial"/>
                        <a:ea typeface="Calibri"/>
                      </a:endParaRPr>
                    </a:p>
                  </a:txBody>
                  <a:tcPr marL="65293" marR="65293" marT="0" marB="0"/>
                </a:tc>
                <a:tc>
                  <a:txBody>
                    <a:bodyPr/>
                    <a:lstStyle/>
                    <a:p>
                      <a:pPr>
                        <a:spcAft>
                          <a:spcPts val="0"/>
                        </a:spcAft>
                      </a:pPr>
                      <a:r>
                        <a:rPr lang="es-ES" sz="1200" u="none" strike="noStrike" dirty="0" smtClean="0"/>
                        <a:t>Posibles expositores</a:t>
                      </a:r>
                      <a:endParaRPr lang="es-MX" sz="1400" u="sng" dirty="0">
                        <a:solidFill>
                          <a:srgbClr val="0000FF"/>
                        </a:solidFill>
                        <a:latin typeface="Arial"/>
                        <a:ea typeface="Calibri"/>
                      </a:endParaRPr>
                    </a:p>
                  </a:txBody>
                  <a:tcPr marL="65293" marR="65293" marT="0" marB="0"/>
                </a:tc>
              </a:tr>
              <a:tr h="185728">
                <a:tc>
                  <a:txBody>
                    <a:bodyPr/>
                    <a:lstStyle/>
                    <a:p>
                      <a:pPr>
                        <a:spcAft>
                          <a:spcPts val="0"/>
                        </a:spcAft>
                      </a:pPr>
                      <a:r>
                        <a:rPr lang="es-ES" sz="1200" u="none" strike="noStrike" dirty="0" smtClean="0">
                          <a:solidFill>
                            <a:schemeClr val="bg1"/>
                          </a:solidFill>
                        </a:rPr>
                        <a:t>8:30 </a:t>
                      </a:r>
                      <a:endParaRPr lang="es-MX" sz="1400" u="sng" dirty="0">
                        <a:solidFill>
                          <a:schemeClr val="bg1"/>
                        </a:solidFill>
                        <a:latin typeface="Arial"/>
                        <a:ea typeface="Calibri"/>
                      </a:endParaRPr>
                    </a:p>
                  </a:txBody>
                  <a:tcPr marL="65293" marR="65293" marT="0" marB="0">
                    <a:solidFill>
                      <a:schemeClr val="bg2"/>
                    </a:solidFill>
                  </a:tcPr>
                </a:tc>
                <a:tc>
                  <a:txBody>
                    <a:bodyPr/>
                    <a:lstStyle/>
                    <a:p>
                      <a:pPr>
                        <a:spcAft>
                          <a:spcPts val="0"/>
                        </a:spcAft>
                      </a:pPr>
                      <a:r>
                        <a:rPr lang="es-MX" sz="1200" u="none" dirty="0" smtClean="0">
                          <a:solidFill>
                            <a:schemeClr val="bg1"/>
                          </a:solidFill>
                          <a:latin typeface="Arial"/>
                          <a:ea typeface="Calibri"/>
                        </a:rPr>
                        <a:t>Registro</a:t>
                      </a:r>
                      <a:r>
                        <a:rPr lang="es-MX" sz="1200" u="none" baseline="0" dirty="0" smtClean="0">
                          <a:solidFill>
                            <a:schemeClr val="bg1"/>
                          </a:solidFill>
                          <a:latin typeface="Arial"/>
                          <a:ea typeface="Calibri"/>
                        </a:rPr>
                        <a:t> de asistentes</a:t>
                      </a:r>
                      <a:endParaRPr lang="es-MX" sz="1200" u="none" dirty="0">
                        <a:solidFill>
                          <a:schemeClr val="bg1"/>
                        </a:solidFill>
                        <a:latin typeface="Arial"/>
                        <a:ea typeface="Calibri"/>
                      </a:endParaRPr>
                    </a:p>
                  </a:txBody>
                  <a:tcPr marL="65293" marR="65293" marT="0" marB="0">
                    <a:solidFill>
                      <a:schemeClr val="bg2"/>
                    </a:solidFill>
                  </a:tcPr>
                </a:tc>
                <a:tc>
                  <a:txBody>
                    <a:bodyPr/>
                    <a:lstStyle/>
                    <a:p>
                      <a:pPr>
                        <a:spcAft>
                          <a:spcPts val="0"/>
                        </a:spcAft>
                      </a:pPr>
                      <a:endParaRPr lang="es-MX" sz="1400" u="sng" dirty="0">
                        <a:solidFill>
                          <a:srgbClr val="0000FF"/>
                        </a:solidFill>
                        <a:latin typeface="Arial"/>
                        <a:ea typeface="Calibri"/>
                      </a:endParaRPr>
                    </a:p>
                  </a:txBody>
                  <a:tcPr marL="65293" marR="65293" marT="0" marB="0">
                    <a:solidFill>
                      <a:schemeClr val="bg2"/>
                    </a:solidFill>
                  </a:tcPr>
                </a:tc>
                <a:tc>
                  <a:txBody>
                    <a:bodyPr/>
                    <a:lstStyle/>
                    <a:p>
                      <a:pPr>
                        <a:spcAft>
                          <a:spcPts val="0"/>
                        </a:spcAft>
                      </a:pPr>
                      <a:endParaRPr lang="es-MX" sz="1400" u="sng" dirty="0">
                        <a:solidFill>
                          <a:srgbClr val="0000FF"/>
                        </a:solidFill>
                        <a:latin typeface="Arial"/>
                        <a:ea typeface="Calibri"/>
                      </a:endParaRPr>
                    </a:p>
                  </a:txBody>
                  <a:tcPr marL="65293" marR="65293" marT="0" marB="0">
                    <a:solidFill>
                      <a:schemeClr val="bg2"/>
                    </a:solidFill>
                  </a:tcPr>
                </a:tc>
              </a:tr>
              <a:tr h="829624">
                <a:tc>
                  <a:txBody>
                    <a:bodyPr/>
                    <a:lstStyle/>
                    <a:p>
                      <a:pPr>
                        <a:spcAft>
                          <a:spcPts val="0"/>
                        </a:spcAft>
                      </a:pPr>
                      <a:r>
                        <a:rPr lang="es-ES" sz="1200" u="none" strike="noStrike" dirty="0" smtClean="0">
                          <a:solidFill>
                            <a:schemeClr val="tx1"/>
                          </a:solidFill>
                        </a:rPr>
                        <a:t>9:00</a:t>
                      </a:r>
                      <a:endParaRPr lang="es-MX" sz="1200" u="none" dirty="0">
                        <a:solidFill>
                          <a:schemeClr val="tx1"/>
                        </a:solidFill>
                        <a:latin typeface="Arial"/>
                        <a:ea typeface="Calibri"/>
                      </a:endParaRPr>
                    </a:p>
                  </a:txBody>
                  <a:tcPr marL="65293" marR="65293" marT="0" marB="0"/>
                </a:tc>
                <a:tc>
                  <a:txBody>
                    <a:bodyPr/>
                    <a:lstStyle/>
                    <a:p>
                      <a:pPr>
                        <a:spcAft>
                          <a:spcPts val="0"/>
                        </a:spcAft>
                      </a:pPr>
                      <a:r>
                        <a:rPr lang="es-ES" sz="1200" u="none" strike="noStrike" dirty="0" smtClean="0">
                          <a:solidFill>
                            <a:schemeClr val="tx1"/>
                          </a:solidFill>
                          <a:latin typeface="+mn-lt"/>
                          <a:ea typeface="+mn-ea"/>
                        </a:rPr>
                        <a:t>Conferencia</a:t>
                      </a:r>
                      <a:endParaRPr lang="es-MX" sz="1200" u="none" dirty="0">
                        <a:solidFill>
                          <a:schemeClr val="tx1"/>
                        </a:solidFill>
                        <a:latin typeface="Arial"/>
                        <a:ea typeface="Calibri"/>
                      </a:endParaRPr>
                    </a:p>
                  </a:txBody>
                  <a:tcPr marL="65293" marR="65293" marT="0" marB="0"/>
                </a:tc>
                <a:tc>
                  <a:txBody>
                    <a:bodyPr/>
                    <a:lstStyle/>
                    <a:p>
                      <a:pPr marL="342900" lvl="0" indent="-342900">
                        <a:spcAft>
                          <a:spcPts val="0"/>
                        </a:spcAft>
                        <a:buFont typeface="Arial"/>
                        <a:buChar char="-"/>
                      </a:pPr>
                      <a:endParaRPr lang="es-MX" sz="1400" u="sng" dirty="0">
                        <a:solidFill>
                          <a:srgbClr val="0000FF"/>
                        </a:solidFill>
                        <a:latin typeface="Arial"/>
                        <a:ea typeface="Calibri"/>
                      </a:endParaRPr>
                    </a:p>
                  </a:txBody>
                  <a:tcPr marL="65293" marR="65293" marT="0" marB="0"/>
                </a:tc>
                <a:tc>
                  <a:txBody>
                    <a:bodyPr/>
                    <a:lstStyle/>
                    <a:p>
                      <a:pPr marL="228600" indent="-228600">
                        <a:spcAft>
                          <a:spcPts val="0"/>
                        </a:spcAft>
                        <a:buAutoNum type="alphaLcParenR"/>
                      </a:pPr>
                      <a:endParaRPr lang="es-MX" sz="1400" u="sng" dirty="0">
                        <a:solidFill>
                          <a:srgbClr val="0000FF"/>
                        </a:solidFill>
                        <a:latin typeface="Arial"/>
                        <a:ea typeface="Calibri"/>
                      </a:endParaRPr>
                    </a:p>
                  </a:txBody>
                  <a:tcPr marL="65293" marR="65293" marT="0" marB="0"/>
                </a:tc>
              </a:tr>
              <a:tr h="321166">
                <a:tc>
                  <a:txBody>
                    <a:bodyPr/>
                    <a:lstStyle/>
                    <a:p>
                      <a:pPr>
                        <a:spcAft>
                          <a:spcPts val="0"/>
                        </a:spcAft>
                      </a:pPr>
                      <a:r>
                        <a:rPr lang="es-ES" sz="1200" u="none" strike="noStrike" dirty="0" smtClean="0">
                          <a:solidFill>
                            <a:schemeClr val="tx1"/>
                          </a:solidFill>
                        </a:rPr>
                        <a:t>10:00</a:t>
                      </a:r>
                      <a:endParaRPr lang="es-MX" sz="1200" u="none" dirty="0">
                        <a:solidFill>
                          <a:schemeClr val="tx1"/>
                        </a:solidFill>
                        <a:latin typeface="Arial"/>
                        <a:ea typeface="Calibri"/>
                      </a:endParaRPr>
                    </a:p>
                  </a:txBody>
                  <a:tcPr marL="65293" marR="65293" marT="0" marB="0"/>
                </a:tc>
                <a:tc>
                  <a:txBody>
                    <a:bodyPr/>
                    <a:lstStyle/>
                    <a:p>
                      <a:pPr>
                        <a:spcAft>
                          <a:spcPts val="0"/>
                        </a:spcAft>
                      </a:pPr>
                      <a:r>
                        <a:rPr lang="es-MX" sz="1200" u="none" dirty="0" smtClean="0">
                          <a:solidFill>
                            <a:schemeClr val="tx1"/>
                          </a:solidFill>
                          <a:latin typeface="Arial"/>
                          <a:ea typeface="Calibri"/>
                        </a:rPr>
                        <a:t>Conferencia</a:t>
                      </a:r>
                      <a:endParaRPr lang="es-MX" sz="1200" u="none" dirty="0">
                        <a:solidFill>
                          <a:schemeClr val="tx1"/>
                        </a:solidFill>
                        <a:latin typeface="Arial"/>
                        <a:ea typeface="Calibri"/>
                      </a:endParaRPr>
                    </a:p>
                  </a:txBody>
                  <a:tcPr marL="65293" marR="65293" marT="0" marB="0"/>
                </a:tc>
                <a:tc>
                  <a:txBody>
                    <a:bodyPr/>
                    <a:lstStyle/>
                    <a:p>
                      <a:pPr marL="342900" lvl="0" indent="-342900">
                        <a:spcAft>
                          <a:spcPts val="0"/>
                        </a:spcAft>
                        <a:buFont typeface="Arial"/>
                        <a:buNone/>
                      </a:pPr>
                      <a:endParaRPr lang="es-MX" sz="1400" u="sng" dirty="0" smtClean="0">
                        <a:solidFill>
                          <a:srgbClr val="0000FF"/>
                        </a:solidFill>
                        <a:latin typeface="Arial"/>
                        <a:ea typeface="Calibri"/>
                      </a:endParaRPr>
                    </a:p>
                    <a:p>
                      <a:pPr marL="342900" lvl="0" indent="-342900">
                        <a:spcAft>
                          <a:spcPts val="0"/>
                        </a:spcAft>
                        <a:buFont typeface="Arial"/>
                        <a:buNone/>
                      </a:pPr>
                      <a:endParaRPr lang="es-MX" sz="1400" u="sng" dirty="0" smtClean="0">
                        <a:solidFill>
                          <a:srgbClr val="0000FF"/>
                        </a:solidFill>
                        <a:latin typeface="Arial"/>
                        <a:ea typeface="Calibri"/>
                      </a:endParaRPr>
                    </a:p>
                    <a:p>
                      <a:pPr marL="342900" lvl="0" indent="-342900">
                        <a:spcAft>
                          <a:spcPts val="0"/>
                        </a:spcAft>
                        <a:buFont typeface="Arial"/>
                        <a:buNone/>
                      </a:pPr>
                      <a:endParaRPr lang="es-MX" sz="1400" u="sng" dirty="0" smtClean="0">
                        <a:solidFill>
                          <a:srgbClr val="0000FF"/>
                        </a:solidFill>
                        <a:latin typeface="Arial"/>
                        <a:ea typeface="Calibri"/>
                      </a:endParaRPr>
                    </a:p>
                    <a:p>
                      <a:pPr marL="342900" lvl="0" indent="-342900">
                        <a:spcAft>
                          <a:spcPts val="0"/>
                        </a:spcAft>
                        <a:buFont typeface="Arial"/>
                        <a:buNone/>
                      </a:pPr>
                      <a:endParaRPr lang="es-MX" sz="1400" u="sng" dirty="0">
                        <a:solidFill>
                          <a:srgbClr val="0000FF"/>
                        </a:solidFill>
                        <a:latin typeface="Arial"/>
                        <a:ea typeface="Calibri"/>
                      </a:endParaRPr>
                    </a:p>
                  </a:txBody>
                  <a:tcPr marL="65293" marR="65293" marT="0" marB="0"/>
                </a:tc>
                <a:tc>
                  <a:txBody>
                    <a:bodyPr/>
                    <a:lstStyle/>
                    <a:p>
                      <a:pPr marL="228600" indent="-228600">
                        <a:spcAft>
                          <a:spcPts val="0"/>
                        </a:spcAft>
                        <a:buNone/>
                      </a:pPr>
                      <a:endParaRPr lang="es-ES" sz="1200" u="none" strike="noStrike" dirty="0" smtClean="0">
                        <a:solidFill>
                          <a:srgbClr val="000000"/>
                        </a:solidFill>
                        <a:latin typeface="Arial"/>
                        <a:ea typeface="Calibri"/>
                      </a:endParaRPr>
                    </a:p>
                  </a:txBody>
                  <a:tcPr marL="65293" marR="65293" marT="0" marB="0"/>
                </a:tc>
              </a:tr>
              <a:tr h="321166">
                <a:tc>
                  <a:txBody>
                    <a:bodyPr/>
                    <a:lstStyle/>
                    <a:p>
                      <a:pPr>
                        <a:spcAft>
                          <a:spcPts val="0"/>
                        </a:spcAft>
                      </a:pPr>
                      <a:r>
                        <a:rPr lang="es-MX" sz="1200" u="none" dirty="0" smtClean="0">
                          <a:solidFill>
                            <a:schemeClr val="tx1"/>
                          </a:solidFill>
                          <a:latin typeface="Arial"/>
                          <a:ea typeface="Calibri"/>
                        </a:rPr>
                        <a:t>11:00</a:t>
                      </a:r>
                    </a:p>
                    <a:p>
                      <a:pPr>
                        <a:spcAft>
                          <a:spcPts val="0"/>
                        </a:spcAft>
                      </a:pPr>
                      <a:endParaRPr lang="es-MX" sz="1200" u="none" dirty="0" smtClean="0">
                        <a:solidFill>
                          <a:schemeClr val="tx1"/>
                        </a:solidFill>
                        <a:latin typeface="Arial"/>
                        <a:ea typeface="Calibri"/>
                      </a:endParaRPr>
                    </a:p>
                    <a:p>
                      <a:pPr>
                        <a:spcAft>
                          <a:spcPts val="0"/>
                        </a:spcAft>
                      </a:pPr>
                      <a:endParaRPr lang="es-MX" sz="1200" u="none" dirty="0" smtClean="0">
                        <a:solidFill>
                          <a:schemeClr val="tx1"/>
                        </a:solidFill>
                        <a:latin typeface="Arial"/>
                        <a:ea typeface="Calibri"/>
                      </a:endParaRPr>
                    </a:p>
                    <a:p>
                      <a:pPr>
                        <a:spcAft>
                          <a:spcPts val="0"/>
                        </a:spcAft>
                      </a:pPr>
                      <a:endParaRPr lang="es-MX" sz="1200" u="none" dirty="0">
                        <a:solidFill>
                          <a:schemeClr val="tx1"/>
                        </a:solidFill>
                        <a:latin typeface="Arial"/>
                        <a:ea typeface="Calibri"/>
                      </a:endParaRPr>
                    </a:p>
                  </a:txBody>
                  <a:tcPr marL="65293" marR="65293" marT="0" marB="0"/>
                </a:tc>
                <a:tc>
                  <a:txBody>
                    <a:bodyPr/>
                    <a:lstStyle/>
                    <a:p>
                      <a:pPr>
                        <a:spcAft>
                          <a:spcPts val="0"/>
                        </a:spcAft>
                      </a:pPr>
                      <a:r>
                        <a:rPr lang="es-MX" sz="1200" u="none" dirty="0" smtClean="0">
                          <a:solidFill>
                            <a:schemeClr val="tx1"/>
                          </a:solidFill>
                          <a:latin typeface="Arial"/>
                          <a:ea typeface="Calibri"/>
                        </a:rPr>
                        <a:t>Conferencia</a:t>
                      </a:r>
                      <a:endParaRPr lang="es-MX" sz="1200" u="none" dirty="0">
                        <a:solidFill>
                          <a:schemeClr val="tx1"/>
                        </a:solidFill>
                        <a:latin typeface="Arial"/>
                        <a:ea typeface="Calibri"/>
                      </a:endParaRPr>
                    </a:p>
                  </a:txBody>
                  <a:tcPr marL="65293" marR="65293" marT="0" marB="0"/>
                </a:tc>
                <a:tc>
                  <a:txBody>
                    <a:bodyPr/>
                    <a:lstStyle/>
                    <a:p>
                      <a:pPr marL="342900" lvl="0" indent="-342900">
                        <a:spcAft>
                          <a:spcPts val="0"/>
                        </a:spcAft>
                        <a:buFont typeface="Arial"/>
                        <a:buNone/>
                      </a:pPr>
                      <a:endParaRPr lang="es-MX" sz="1400" u="sng" dirty="0">
                        <a:solidFill>
                          <a:srgbClr val="0000FF"/>
                        </a:solidFill>
                        <a:latin typeface="Arial"/>
                        <a:ea typeface="Calibri"/>
                      </a:endParaRPr>
                    </a:p>
                  </a:txBody>
                  <a:tcPr marL="65293" marR="65293" marT="0" marB="0"/>
                </a:tc>
                <a:tc>
                  <a:txBody>
                    <a:bodyPr/>
                    <a:lstStyle/>
                    <a:p>
                      <a:pPr marL="228600" indent="-228600">
                        <a:spcAft>
                          <a:spcPts val="0"/>
                        </a:spcAft>
                        <a:buNone/>
                      </a:pPr>
                      <a:endParaRPr lang="es-ES" sz="1200" u="none" strike="noStrike" dirty="0" smtClean="0">
                        <a:solidFill>
                          <a:srgbClr val="000000"/>
                        </a:solidFill>
                        <a:latin typeface="Arial"/>
                        <a:ea typeface="Calibri"/>
                      </a:endParaRPr>
                    </a:p>
                  </a:txBody>
                  <a:tcPr marL="65293" marR="65293" marT="0" marB="0"/>
                </a:tc>
              </a:tr>
              <a:tr h="160583">
                <a:tc>
                  <a:txBody>
                    <a:bodyPr/>
                    <a:lstStyle/>
                    <a:p>
                      <a:pPr>
                        <a:spcAft>
                          <a:spcPts val="0"/>
                        </a:spcAft>
                      </a:pPr>
                      <a:r>
                        <a:rPr lang="es-ES" sz="1200" u="none" strike="noStrike" dirty="0" smtClean="0">
                          <a:solidFill>
                            <a:schemeClr val="bg1"/>
                          </a:solidFill>
                          <a:latin typeface="Arial"/>
                          <a:ea typeface="Calibri"/>
                        </a:rPr>
                        <a:t>12:00</a:t>
                      </a:r>
                      <a:endParaRPr lang="es-ES" sz="1200" u="none" strike="noStrike" dirty="0">
                        <a:solidFill>
                          <a:schemeClr val="bg1"/>
                        </a:solidFill>
                        <a:latin typeface="Arial"/>
                        <a:ea typeface="Calibri"/>
                      </a:endParaRPr>
                    </a:p>
                  </a:txBody>
                  <a:tcPr marL="65293" marR="65293" marT="0" marB="0">
                    <a:solidFill>
                      <a:schemeClr val="bg2"/>
                    </a:solidFill>
                  </a:tcPr>
                </a:tc>
                <a:tc>
                  <a:txBody>
                    <a:bodyPr/>
                    <a:lstStyle/>
                    <a:p>
                      <a:pPr>
                        <a:spcAft>
                          <a:spcPts val="0"/>
                        </a:spcAft>
                      </a:pPr>
                      <a:r>
                        <a:rPr lang="es-ES" sz="1200" u="none" strike="noStrike" dirty="0">
                          <a:solidFill>
                            <a:schemeClr val="bg1"/>
                          </a:solidFill>
                        </a:rPr>
                        <a:t>Receso</a:t>
                      </a:r>
                      <a:endParaRPr lang="es-MX" sz="1400" u="sng" dirty="0">
                        <a:solidFill>
                          <a:schemeClr val="bg1"/>
                        </a:solidFill>
                        <a:latin typeface="Arial"/>
                        <a:ea typeface="Calibri"/>
                      </a:endParaRPr>
                    </a:p>
                  </a:txBody>
                  <a:tcPr marL="65293" marR="65293" marT="0" marB="0">
                    <a:solidFill>
                      <a:schemeClr val="bg2"/>
                    </a:solidFill>
                  </a:tcPr>
                </a:tc>
                <a:tc>
                  <a:txBody>
                    <a:bodyPr/>
                    <a:lstStyle/>
                    <a:p>
                      <a:pPr marL="228600">
                        <a:spcAft>
                          <a:spcPts val="0"/>
                        </a:spcAft>
                      </a:pPr>
                      <a:endParaRPr lang="es-ES" sz="1200" u="none" strike="noStrike" dirty="0">
                        <a:solidFill>
                          <a:srgbClr val="000000"/>
                        </a:solidFill>
                        <a:latin typeface="Arial"/>
                        <a:ea typeface="Calibri"/>
                      </a:endParaRPr>
                    </a:p>
                  </a:txBody>
                  <a:tcPr marL="65293" marR="65293" marT="0" marB="0">
                    <a:solidFill>
                      <a:schemeClr val="bg2"/>
                    </a:solidFill>
                  </a:tcPr>
                </a:tc>
                <a:tc>
                  <a:txBody>
                    <a:bodyPr/>
                    <a:lstStyle/>
                    <a:p>
                      <a:pPr>
                        <a:spcAft>
                          <a:spcPts val="0"/>
                        </a:spcAft>
                      </a:pPr>
                      <a:endParaRPr lang="es-ES" sz="1200" u="none" strike="noStrike" dirty="0">
                        <a:solidFill>
                          <a:srgbClr val="000000"/>
                        </a:solidFill>
                        <a:latin typeface="Arial"/>
                        <a:ea typeface="Calibri"/>
                      </a:endParaRPr>
                    </a:p>
                  </a:txBody>
                  <a:tcPr marL="65293" marR="65293" marT="0" marB="0">
                    <a:solidFill>
                      <a:schemeClr val="bg2"/>
                    </a:solidFill>
                  </a:tcPr>
                </a:tc>
              </a:tr>
              <a:tr h="802914">
                <a:tc>
                  <a:txBody>
                    <a:bodyPr/>
                    <a:lstStyle/>
                    <a:p>
                      <a:pPr>
                        <a:spcAft>
                          <a:spcPts val="0"/>
                        </a:spcAft>
                      </a:pPr>
                      <a:r>
                        <a:rPr lang="es-ES" sz="1200" u="none" strike="noStrike" dirty="0" smtClean="0">
                          <a:solidFill>
                            <a:schemeClr val="dk1"/>
                          </a:solidFill>
                          <a:latin typeface="+mn-lt"/>
                          <a:ea typeface="+mn-ea"/>
                        </a:rPr>
                        <a:t>12:30</a:t>
                      </a:r>
                      <a:endParaRPr lang="es-MX" sz="1400" u="sng" dirty="0">
                        <a:solidFill>
                          <a:srgbClr val="0000FF"/>
                        </a:solidFill>
                        <a:latin typeface="Arial"/>
                        <a:ea typeface="Calibri"/>
                      </a:endParaRPr>
                    </a:p>
                  </a:txBody>
                  <a:tcPr marL="65293" marR="65293" marT="0" marB="0"/>
                </a:tc>
                <a:tc>
                  <a:txBody>
                    <a:bodyPr/>
                    <a:lstStyle/>
                    <a:p>
                      <a:pPr>
                        <a:spcAft>
                          <a:spcPts val="0"/>
                        </a:spcAft>
                      </a:pPr>
                      <a:r>
                        <a:rPr lang="es-MX" sz="1200" u="none" dirty="0" smtClean="0">
                          <a:solidFill>
                            <a:schemeClr val="tx1"/>
                          </a:solidFill>
                          <a:latin typeface="Arial"/>
                          <a:ea typeface="Calibri"/>
                        </a:rPr>
                        <a:t>Mesa de trabajo</a:t>
                      </a:r>
                      <a:endParaRPr lang="es-MX" sz="1200" u="none" dirty="0">
                        <a:solidFill>
                          <a:schemeClr val="tx1"/>
                        </a:solidFill>
                        <a:latin typeface="Arial"/>
                        <a:ea typeface="Calibri"/>
                      </a:endParaRPr>
                    </a:p>
                  </a:txBody>
                  <a:tcPr marL="65293" marR="65293" marT="0" marB="0"/>
                </a:tc>
                <a:tc>
                  <a:txBody>
                    <a:bodyPr/>
                    <a:lstStyle/>
                    <a:p>
                      <a:pPr marL="342900" lvl="0" indent="-342900">
                        <a:spcAft>
                          <a:spcPts val="0"/>
                        </a:spcAft>
                        <a:buFont typeface="Arial"/>
                        <a:buChar char="-"/>
                      </a:pPr>
                      <a:r>
                        <a:rPr lang="es-ES" sz="1200" u="none" strike="noStrike" dirty="0" smtClean="0"/>
                        <a:t>Inmuebles</a:t>
                      </a:r>
                    </a:p>
                    <a:p>
                      <a:pPr marL="342900" lvl="0" indent="-342900">
                        <a:spcAft>
                          <a:spcPts val="0"/>
                        </a:spcAft>
                        <a:buFont typeface="Arial"/>
                        <a:buChar char="-"/>
                      </a:pPr>
                      <a:r>
                        <a:rPr lang="es-ES" sz="1200" u="none" strike="noStrike" dirty="0" smtClean="0"/>
                        <a:t>Administración</a:t>
                      </a:r>
                    </a:p>
                    <a:p>
                      <a:pPr marL="342900" lvl="0" indent="-342900">
                        <a:spcAft>
                          <a:spcPts val="0"/>
                        </a:spcAft>
                        <a:buFont typeface="Arial"/>
                        <a:buChar char="-"/>
                      </a:pPr>
                      <a:r>
                        <a:rPr lang="es-ES" sz="1200" u="none" strike="noStrike" dirty="0" smtClean="0"/>
                        <a:t>Mercadotecnia</a:t>
                      </a:r>
                      <a:endParaRPr lang="es-MX" sz="1400" u="sng" dirty="0"/>
                    </a:p>
                    <a:p>
                      <a:pPr marL="342900" lvl="0" indent="-342900">
                        <a:spcAft>
                          <a:spcPts val="0"/>
                        </a:spcAft>
                        <a:buFont typeface="Arial"/>
                        <a:buChar char="-"/>
                      </a:pPr>
                      <a:r>
                        <a:rPr lang="es-ES" sz="1200" u="none" strike="noStrike" dirty="0" smtClean="0"/>
                        <a:t>Garantía</a:t>
                      </a:r>
                      <a:endParaRPr lang="es-MX" sz="1400" u="sng" dirty="0"/>
                    </a:p>
                    <a:p>
                      <a:pPr marL="342900" lvl="0" indent="-342900">
                        <a:spcAft>
                          <a:spcPts val="0"/>
                        </a:spcAft>
                        <a:buFont typeface="Arial"/>
                        <a:buChar char="-"/>
                      </a:pPr>
                      <a:r>
                        <a:rPr lang="es-ES" sz="1200" u="none" strike="noStrike" dirty="0" smtClean="0"/>
                        <a:t>Fiscal</a:t>
                      </a:r>
                      <a:endParaRPr lang="es-MX" sz="1400" u="sng" dirty="0"/>
                    </a:p>
                  </a:txBody>
                  <a:tcPr marL="65293" marR="65293" marT="0" marB="0"/>
                </a:tc>
                <a:tc>
                  <a:txBody>
                    <a:bodyPr/>
                    <a:lstStyle/>
                    <a:p>
                      <a:pPr marL="228600" indent="-228600">
                        <a:spcAft>
                          <a:spcPts val="0"/>
                        </a:spcAft>
                        <a:buFont typeface="+mj-lt"/>
                        <a:buAutoNum type="alphaLcParenR"/>
                      </a:pPr>
                      <a:endParaRPr lang="es-ES" sz="1200" u="none" strike="noStrike" baseline="0" dirty="0" smtClean="0">
                        <a:solidFill>
                          <a:srgbClr val="000000"/>
                        </a:solidFill>
                        <a:latin typeface="Arial"/>
                        <a:ea typeface="Calibri"/>
                      </a:endParaRPr>
                    </a:p>
                  </a:txBody>
                  <a:tcPr marL="65293" marR="65293"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hangingPunct="1">
              <a:defRPr/>
            </a:pPr>
            <a:r>
              <a:rPr lang="es-MX" dirty="0" smtClean="0"/>
              <a:t>Agenda</a:t>
            </a:r>
          </a:p>
        </p:txBody>
      </p:sp>
      <p:graphicFrame>
        <p:nvGraphicFramePr>
          <p:cNvPr id="4" name="3 Marcador de contenido"/>
          <p:cNvGraphicFramePr>
            <a:graphicFrameLocks noGrp="1"/>
          </p:cNvGraphicFramePr>
          <p:nvPr>
            <p:ph idx="1"/>
          </p:nvPr>
        </p:nvGraphicFramePr>
        <p:xfrm>
          <a:off x="457200" y="1071563"/>
          <a:ext cx="8229658" cy="4534571"/>
        </p:xfrm>
        <a:graphic>
          <a:graphicData uri="http://schemas.openxmlformats.org/drawingml/2006/table">
            <a:tbl>
              <a:tblPr>
                <a:tableStyleId>{C4B1156A-380E-4F78-BDF5-A606A8083BF9}</a:tableStyleId>
              </a:tblPr>
              <a:tblGrid>
                <a:gridCol w="1012663"/>
                <a:gridCol w="1707277"/>
                <a:gridCol w="3458910"/>
                <a:gridCol w="2050808"/>
              </a:tblGrid>
              <a:tr h="265385">
                <a:tc>
                  <a:txBody>
                    <a:bodyPr/>
                    <a:lstStyle/>
                    <a:p>
                      <a:pPr>
                        <a:spcAft>
                          <a:spcPts val="0"/>
                        </a:spcAft>
                      </a:pPr>
                      <a:endParaRPr lang="es-ES" sz="1800" u="none" strike="noStrike" dirty="0">
                        <a:solidFill>
                          <a:srgbClr val="000000"/>
                        </a:solidFill>
                        <a:latin typeface="Arial"/>
                        <a:ea typeface="Calibri"/>
                      </a:endParaRPr>
                    </a:p>
                  </a:txBody>
                  <a:tcPr marL="65293" marR="65293" marT="0" marB="0">
                    <a:solidFill>
                      <a:schemeClr val="tx2"/>
                    </a:solidFill>
                  </a:tcPr>
                </a:tc>
                <a:tc gridSpan="3">
                  <a:txBody>
                    <a:bodyPr/>
                    <a:lstStyle/>
                    <a:p>
                      <a:pPr>
                        <a:spcAft>
                          <a:spcPts val="0"/>
                        </a:spcAft>
                      </a:pPr>
                      <a:endParaRPr lang="es-MX" sz="1400" u="sng" dirty="0">
                        <a:solidFill>
                          <a:srgbClr val="0000FF"/>
                        </a:solidFill>
                        <a:latin typeface="Arial"/>
                        <a:ea typeface="Calibri"/>
                      </a:endParaRPr>
                    </a:p>
                  </a:txBody>
                  <a:tcPr marL="65293" marR="65293" marT="0" marB="0">
                    <a:solidFill>
                      <a:schemeClr val="tx2"/>
                    </a:solidFill>
                  </a:tcPr>
                </a:tc>
                <a:tc hMerge="1">
                  <a:txBody>
                    <a:bodyPr/>
                    <a:lstStyle/>
                    <a:p>
                      <a:endParaRPr lang="es-MX"/>
                    </a:p>
                  </a:txBody>
                  <a:tcPr/>
                </a:tc>
                <a:tc hMerge="1">
                  <a:txBody>
                    <a:bodyPr/>
                    <a:lstStyle/>
                    <a:p>
                      <a:endParaRPr lang="es-MX"/>
                    </a:p>
                  </a:txBody>
                  <a:tcPr/>
                </a:tc>
              </a:tr>
              <a:tr h="176924">
                <a:tc>
                  <a:txBody>
                    <a:bodyPr/>
                    <a:lstStyle/>
                    <a:p>
                      <a:pPr>
                        <a:spcAft>
                          <a:spcPts val="0"/>
                        </a:spcAft>
                      </a:pPr>
                      <a:endParaRPr lang="es-ES" sz="1200" u="none" strike="noStrike" dirty="0">
                        <a:solidFill>
                          <a:srgbClr val="000000"/>
                        </a:solidFill>
                        <a:latin typeface="Arial"/>
                        <a:ea typeface="Calibri"/>
                      </a:endParaRPr>
                    </a:p>
                  </a:txBody>
                  <a:tcPr marL="65293" marR="65293" marT="0" marB="0"/>
                </a:tc>
                <a:tc>
                  <a:txBody>
                    <a:bodyPr/>
                    <a:lstStyle/>
                    <a:p>
                      <a:pPr>
                        <a:spcAft>
                          <a:spcPts val="0"/>
                        </a:spcAft>
                      </a:pPr>
                      <a:r>
                        <a:rPr lang="es-ES" sz="1200" u="none" strike="noStrike" dirty="0"/>
                        <a:t>Tema</a:t>
                      </a:r>
                      <a:endParaRPr lang="es-MX" sz="1400" u="sng" dirty="0">
                        <a:solidFill>
                          <a:srgbClr val="0000FF"/>
                        </a:solidFill>
                        <a:latin typeface="Arial"/>
                        <a:ea typeface="Calibri"/>
                      </a:endParaRPr>
                    </a:p>
                  </a:txBody>
                  <a:tcPr marL="65293" marR="65293" marT="0" marB="0"/>
                </a:tc>
                <a:tc>
                  <a:txBody>
                    <a:bodyPr/>
                    <a:lstStyle/>
                    <a:p>
                      <a:pPr>
                        <a:spcAft>
                          <a:spcPts val="0"/>
                        </a:spcAft>
                      </a:pPr>
                      <a:r>
                        <a:rPr lang="es-ES" sz="1200" u="none" strike="noStrike" dirty="0"/>
                        <a:t>Concepto</a:t>
                      </a:r>
                      <a:endParaRPr lang="es-MX" sz="1400" u="sng" dirty="0">
                        <a:solidFill>
                          <a:srgbClr val="0000FF"/>
                        </a:solidFill>
                        <a:latin typeface="Arial"/>
                        <a:ea typeface="Calibri"/>
                      </a:endParaRPr>
                    </a:p>
                  </a:txBody>
                  <a:tcPr marL="65293" marR="65293" marT="0" marB="0"/>
                </a:tc>
                <a:tc>
                  <a:txBody>
                    <a:bodyPr/>
                    <a:lstStyle/>
                    <a:p>
                      <a:pPr>
                        <a:spcAft>
                          <a:spcPts val="0"/>
                        </a:spcAft>
                      </a:pPr>
                      <a:r>
                        <a:rPr lang="es-ES" sz="1200" u="none" strike="noStrike" dirty="0" smtClean="0"/>
                        <a:t>Posibles expositores</a:t>
                      </a:r>
                      <a:endParaRPr lang="es-MX" sz="1400" u="sng" dirty="0">
                        <a:solidFill>
                          <a:srgbClr val="0000FF"/>
                        </a:solidFill>
                        <a:latin typeface="Arial"/>
                        <a:ea typeface="Calibri"/>
                      </a:endParaRPr>
                    </a:p>
                  </a:txBody>
                  <a:tcPr marL="65293" marR="65293" marT="0" marB="0"/>
                </a:tc>
              </a:tr>
              <a:tr h="884618">
                <a:tc>
                  <a:txBody>
                    <a:bodyPr/>
                    <a:lstStyle/>
                    <a:p>
                      <a:pPr>
                        <a:spcAft>
                          <a:spcPts val="0"/>
                        </a:spcAft>
                      </a:pPr>
                      <a:r>
                        <a:rPr lang="es-ES" sz="1200" u="none" strike="noStrike" dirty="0" smtClean="0">
                          <a:solidFill>
                            <a:schemeClr val="dk1"/>
                          </a:solidFill>
                          <a:latin typeface="+mn-lt"/>
                          <a:ea typeface="+mn-ea"/>
                        </a:rPr>
                        <a:t>13:30</a:t>
                      </a:r>
                      <a:endParaRPr lang="es-MX" sz="1400" u="sng" dirty="0">
                        <a:solidFill>
                          <a:srgbClr val="0000FF"/>
                        </a:solidFill>
                        <a:latin typeface="Arial"/>
                        <a:ea typeface="Calibri"/>
                      </a:endParaRPr>
                    </a:p>
                  </a:txBody>
                  <a:tcPr marL="65293" marR="65293" marT="0" marB="0"/>
                </a:tc>
                <a:tc>
                  <a:txBody>
                    <a:bodyPr/>
                    <a:lstStyle/>
                    <a:p>
                      <a:pPr>
                        <a:spcAft>
                          <a:spcPts val="0"/>
                        </a:spcAft>
                      </a:pPr>
                      <a:r>
                        <a:rPr lang="es-MX" sz="1200" u="none" dirty="0" smtClean="0">
                          <a:solidFill>
                            <a:schemeClr val="tx1"/>
                          </a:solidFill>
                          <a:latin typeface="Arial"/>
                          <a:ea typeface="Calibri"/>
                        </a:rPr>
                        <a:t>Mesa de trabajo</a:t>
                      </a:r>
                      <a:endParaRPr lang="es-MX" sz="1200" u="none" dirty="0">
                        <a:solidFill>
                          <a:schemeClr val="tx1"/>
                        </a:solidFill>
                        <a:latin typeface="Arial"/>
                        <a:ea typeface="Calibri"/>
                      </a:endParaRPr>
                    </a:p>
                  </a:txBody>
                  <a:tcPr marL="65293" marR="65293" marT="0" marB="0"/>
                </a:tc>
                <a:tc>
                  <a:txBody>
                    <a:bodyPr/>
                    <a:lstStyle/>
                    <a:p>
                      <a:pPr marL="342900" lvl="0" indent="-342900">
                        <a:spcAft>
                          <a:spcPts val="0"/>
                        </a:spcAft>
                        <a:buFont typeface="Arial"/>
                        <a:buChar char="-"/>
                      </a:pPr>
                      <a:r>
                        <a:rPr lang="es-ES" sz="1200" u="none" strike="noStrike" dirty="0" smtClean="0"/>
                        <a:t>Administración</a:t>
                      </a:r>
                    </a:p>
                    <a:p>
                      <a:pPr marL="342900" lvl="0" indent="-342900">
                        <a:spcAft>
                          <a:spcPts val="0"/>
                        </a:spcAft>
                        <a:buFont typeface="Arial"/>
                        <a:buChar char="-"/>
                      </a:pPr>
                      <a:r>
                        <a:rPr lang="es-ES" sz="1200" u="none" strike="noStrike" dirty="0" smtClean="0"/>
                        <a:t>Mercadotecnia</a:t>
                      </a:r>
                      <a:endParaRPr lang="es-MX" sz="1200" u="sng" dirty="0"/>
                    </a:p>
                    <a:p>
                      <a:pPr marL="342900" lvl="0" indent="-342900">
                        <a:spcAft>
                          <a:spcPts val="0"/>
                        </a:spcAft>
                        <a:buFont typeface="Arial"/>
                        <a:buChar char="-"/>
                      </a:pPr>
                      <a:r>
                        <a:rPr lang="es-ES" sz="1200" u="none" strike="noStrike" dirty="0" smtClean="0"/>
                        <a:t>Garantía</a:t>
                      </a:r>
                      <a:endParaRPr lang="es-MX" sz="1200" u="sng" dirty="0"/>
                    </a:p>
                    <a:p>
                      <a:pPr marL="342900" lvl="0" indent="-342900">
                        <a:spcAft>
                          <a:spcPts val="0"/>
                        </a:spcAft>
                        <a:buFont typeface="Arial"/>
                        <a:buChar char="-"/>
                      </a:pPr>
                      <a:r>
                        <a:rPr lang="es-ES" sz="1200" u="none" strike="noStrike" dirty="0" smtClean="0"/>
                        <a:t>Fiscal</a:t>
                      </a:r>
                    </a:p>
                    <a:p>
                      <a:pPr marL="342900" lvl="0" indent="-342900">
                        <a:spcAft>
                          <a:spcPts val="0"/>
                        </a:spcAft>
                        <a:buFont typeface="Arial"/>
                        <a:buChar char="-"/>
                      </a:pPr>
                      <a:r>
                        <a:rPr lang="es-ES" sz="1200" u="none" strike="noStrike" dirty="0" smtClean="0"/>
                        <a:t>Inmuebles</a:t>
                      </a:r>
                      <a:endParaRPr lang="es-MX" sz="1200" u="sng" dirty="0"/>
                    </a:p>
                  </a:txBody>
                  <a:tcPr marL="65293" marR="65293" marT="0" marB="0"/>
                </a:tc>
                <a:tc>
                  <a:txBody>
                    <a:bodyPr/>
                    <a:lstStyle/>
                    <a:p>
                      <a:pPr>
                        <a:spcAft>
                          <a:spcPts val="0"/>
                        </a:spcAft>
                      </a:pPr>
                      <a:endParaRPr lang="es-MX" sz="1400" u="sng" dirty="0">
                        <a:solidFill>
                          <a:srgbClr val="0000FF"/>
                        </a:solidFill>
                        <a:latin typeface="Arial"/>
                        <a:ea typeface="Calibri"/>
                      </a:endParaRPr>
                    </a:p>
                  </a:txBody>
                  <a:tcPr marL="65293" marR="65293" marT="0" marB="0"/>
                </a:tc>
              </a:tr>
              <a:tr h="884618">
                <a:tc>
                  <a:txBody>
                    <a:bodyPr/>
                    <a:lstStyle/>
                    <a:p>
                      <a:pPr>
                        <a:spcAft>
                          <a:spcPts val="0"/>
                        </a:spcAft>
                      </a:pPr>
                      <a:r>
                        <a:rPr lang="es-ES" sz="1200" u="none" strike="noStrike" dirty="0" smtClean="0">
                          <a:solidFill>
                            <a:schemeClr val="tx1"/>
                          </a:solidFill>
                          <a:latin typeface="+mn-lt"/>
                          <a:ea typeface="+mn-ea"/>
                        </a:rPr>
                        <a:t>14:30</a:t>
                      </a:r>
                      <a:endParaRPr lang="es-MX" sz="1200" u="none" dirty="0">
                        <a:solidFill>
                          <a:schemeClr val="tx1"/>
                        </a:solidFill>
                        <a:latin typeface="Arial"/>
                        <a:ea typeface="Calibri"/>
                      </a:endParaRPr>
                    </a:p>
                  </a:txBody>
                  <a:tcPr marL="65293" marR="65293" marT="0" marB="0"/>
                </a:tc>
                <a:tc>
                  <a:txBody>
                    <a:bodyPr/>
                    <a:lstStyle/>
                    <a:p>
                      <a:pPr>
                        <a:spcAft>
                          <a:spcPts val="0"/>
                        </a:spcAft>
                      </a:pPr>
                      <a:r>
                        <a:rPr lang="es-MX" sz="1200" u="none" dirty="0" smtClean="0">
                          <a:solidFill>
                            <a:schemeClr val="tx1"/>
                          </a:solidFill>
                          <a:latin typeface="Arial"/>
                          <a:ea typeface="Calibri"/>
                        </a:rPr>
                        <a:t>Mesa de trabajo</a:t>
                      </a:r>
                      <a:endParaRPr lang="es-MX" sz="1200" u="none" dirty="0">
                        <a:solidFill>
                          <a:schemeClr val="tx1"/>
                        </a:solidFill>
                        <a:latin typeface="Arial"/>
                        <a:ea typeface="Calibri"/>
                      </a:endParaRPr>
                    </a:p>
                  </a:txBody>
                  <a:tcPr marL="65293" marR="65293" marT="0" marB="0"/>
                </a:tc>
                <a:tc>
                  <a:txBody>
                    <a:bodyPr/>
                    <a:lstStyle/>
                    <a:p>
                      <a:pPr marL="342900" lvl="0" indent="-342900">
                        <a:spcAft>
                          <a:spcPts val="0"/>
                        </a:spcAft>
                        <a:buFont typeface="Arial"/>
                        <a:buChar char="-"/>
                      </a:pPr>
                      <a:r>
                        <a:rPr lang="es-ES" sz="1200" u="none" strike="noStrike" smtClean="0"/>
                        <a:t>Mercadotecnia</a:t>
                      </a:r>
                      <a:endParaRPr lang="es-MX" sz="1200" u="sng" dirty="0"/>
                    </a:p>
                    <a:p>
                      <a:pPr marL="342900" lvl="0" indent="-342900">
                        <a:spcAft>
                          <a:spcPts val="0"/>
                        </a:spcAft>
                        <a:buFont typeface="Arial"/>
                        <a:buChar char="-"/>
                      </a:pPr>
                      <a:r>
                        <a:rPr lang="es-ES" sz="1200" u="none" strike="noStrike" dirty="0" smtClean="0"/>
                        <a:t>Garantía</a:t>
                      </a:r>
                      <a:endParaRPr lang="es-MX" sz="1200" u="sng" dirty="0"/>
                    </a:p>
                    <a:p>
                      <a:pPr marL="342900" lvl="0" indent="-342900">
                        <a:spcAft>
                          <a:spcPts val="0"/>
                        </a:spcAft>
                        <a:buFont typeface="Arial"/>
                        <a:buChar char="-"/>
                      </a:pPr>
                      <a:r>
                        <a:rPr lang="es-ES" sz="1200" u="none" strike="noStrike" smtClean="0"/>
                        <a:t>Fiscal</a:t>
                      </a:r>
                    </a:p>
                    <a:p>
                      <a:pPr marL="342900" lvl="0" indent="-342900">
                        <a:spcAft>
                          <a:spcPts val="0"/>
                        </a:spcAft>
                        <a:buFont typeface="Arial"/>
                        <a:buChar char="-"/>
                      </a:pPr>
                      <a:r>
                        <a:rPr lang="es-ES" sz="1200" u="none" strike="noStrike" smtClean="0"/>
                        <a:t>Inmuebles</a:t>
                      </a:r>
                    </a:p>
                    <a:p>
                      <a:pPr marL="342900" lvl="0" indent="-342900">
                        <a:spcAft>
                          <a:spcPts val="0"/>
                        </a:spcAft>
                        <a:buFont typeface="Arial"/>
                        <a:buChar char="-"/>
                      </a:pPr>
                      <a:r>
                        <a:rPr lang="es-ES" sz="1200" u="none" strike="noStrike" smtClean="0"/>
                        <a:t>Administración</a:t>
                      </a:r>
                    </a:p>
                  </a:txBody>
                  <a:tcPr marL="65293" marR="65293" marT="0" marB="0"/>
                </a:tc>
                <a:tc>
                  <a:txBody>
                    <a:bodyPr/>
                    <a:lstStyle/>
                    <a:p>
                      <a:pPr marL="228600" indent="-228600">
                        <a:spcAft>
                          <a:spcPts val="0"/>
                        </a:spcAft>
                        <a:buAutoNum type="alphaLcParenR"/>
                      </a:pPr>
                      <a:endParaRPr lang="es-MX" sz="1400" u="sng" dirty="0">
                        <a:solidFill>
                          <a:srgbClr val="0000FF"/>
                        </a:solidFill>
                        <a:latin typeface="Arial"/>
                        <a:ea typeface="Calibri"/>
                      </a:endParaRPr>
                    </a:p>
                  </a:txBody>
                  <a:tcPr marL="65293" marR="65293" marT="0" marB="0"/>
                </a:tc>
              </a:tr>
              <a:tr h="206411">
                <a:tc>
                  <a:txBody>
                    <a:bodyPr/>
                    <a:lstStyle/>
                    <a:p>
                      <a:pPr>
                        <a:spcAft>
                          <a:spcPts val="0"/>
                        </a:spcAft>
                      </a:pPr>
                      <a:r>
                        <a:rPr lang="es-ES" sz="1200" u="none" strike="noStrike" dirty="0" smtClean="0">
                          <a:solidFill>
                            <a:schemeClr val="bg1"/>
                          </a:solidFill>
                          <a:latin typeface="+mn-lt"/>
                          <a:ea typeface="+mn-ea"/>
                        </a:rPr>
                        <a:t>15:30</a:t>
                      </a:r>
                      <a:endParaRPr lang="es-MX" sz="1200" u="none" dirty="0">
                        <a:solidFill>
                          <a:schemeClr val="bg1"/>
                        </a:solidFill>
                        <a:latin typeface="Arial"/>
                        <a:ea typeface="Calibri"/>
                      </a:endParaRPr>
                    </a:p>
                  </a:txBody>
                  <a:tcPr marL="65293" marR="65293" marT="0" marB="0">
                    <a:solidFill>
                      <a:schemeClr val="bg2"/>
                    </a:solidFill>
                  </a:tcPr>
                </a:tc>
                <a:tc>
                  <a:txBody>
                    <a:bodyPr/>
                    <a:lstStyle/>
                    <a:p>
                      <a:pPr>
                        <a:spcAft>
                          <a:spcPts val="0"/>
                        </a:spcAft>
                      </a:pPr>
                      <a:r>
                        <a:rPr lang="es-MX" sz="1200" u="none" dirty="0" smtClean="0">
                          <a:solidFill>
                            <a:schemeClr val="bg1"/>
                          </a:solidFill>
                          <a:latin typeface="Arial"/>
                          <a:ea typeface="Calibri"/>
                        </a:rPr>
                        <a:t>Comida</a:t>
                      </a:r>
                      <a:endParaRPr lang="es-MX" sz="1200" u="none" dirty="0">
                        <a:solidFill>
                          <a:schemeClr val="bg1"/>
                        </a:solidFill>
                        <a:latin typeface="Arial"/>
                        <a:ea typeface="Calibri"/>
                      </a:endParaRPr>
                    </a:p>
                  </a:txBody>
                  <a:tcPr marL="65293" marR="65293" marT="0" marB="0">
                    <a:solidFill>
                      <a:schemeClr val="bg2"/>
                    </a:solidFill>
                  </a:tcPr>
                </a:tc>
                <a:tc>
                  <a:txBody>
                    <a:bodyPr/>
                    <a:lstStyle/>
                    <a:p>
                      <a:pPr marL="342900" lvl="0" indent="-342900">
                        <a:spcAft>
                          <a:spcPts val="0"/>
                        </a:spcAft>
                        <a:buFont typeface="Arial"/>
                        <a:buNone/>
                      </a:pPr>
                      <a:endParaRPr lang="es-MX" sz="1200" u="sng" dirty="0" smtClean="0">
                        <a:solidFill>
                          <a:srgbClr val="0000FF"/>
                        </a:solidFill>
                        <a:latin typeface="Arial"/>
                        <a:ea typeface="Calibri"/>
                      </a:endParaRPr>
                    </a:p>
                  </a:txBody>
                  <a:tcPr marL="65293" marR="65293" marT="0" marB="0">
                    <a:solidFill>
                      <a:schemeClr val="bg2"/>
                    </a:solidFill>
                  </a:tcPr>
                </a:tc>
                <a:tc>
                  <a:txBody>
                    <a:bodyPr/>
                    <a:lstStyle/>
                    <a:p>
                      <a:pPr marL="228600" indent="-228600">
                        <a:spcAft>
                          <a:spcPts val="0"/>
                        </a:spcAft>
                        <a:buNone/>
                      </a:pPr>
                      <a:endParaRPr lang="es-ES" sz="1200" u="none" strike="noStrike" dirty="0" smtClean="0">
                        <a:solidFill>
                          <a:srgbClr val="000000"/>
                        </a:solidFill>
                        <a:latin typeface="Arial"/>
                        <a:ea typeface="Calibri"/>
                      </a:endParaRPr>
                    </a:p>
                  </a:txBody>
                  <a:tcPr marL="65293" marR="65293" marT="0" marB="0">
                    <a:solidFill>
                      <a:schemeClr val="bg2"/>
                    </a:solidFill>
                  </a:tcPr>
                </a:tc>
              </a:tr>
              <a:tr h="884618">
                <a:tc>
                  <a:txBody>
                    <a:bodyPr/>
                    <a:lstStyle/>
                    <a:p>
                      <a:pPr>
                        <a:spcAft>
                          <a:spcPts val="0"/>
                        </a:spcAft>
                      </a:pPr>
                      <a:r>
                        <a:rPr lang="es-MX" sz="1200" u="none" dirty="0" smtClean="0">
                          <a:solidFill>
                            <a:schemeClr val="tx1"/>
                          </a:solidFill>
                          <a:latin typeface="Arial"/>
                          <a:ea typeface="Calibri"/>
                        </a:rPr>
                        <a:t>17:00</a:t>
                      </a:r>
                    </a:p>
                    <a:p>
                      <a:pPr>
                        <a:spcAft>
                          <a:spcPts val="0"/>
                        </a:spcAft>
                      </a:pPr>
                      <a:endParaRPr lang="es-MX" sz="1200" u="none" dirty="0" smtClean="0">
                        <a:solidFill>
                          <a:schemeClr val="tx1"/>
                        </a:solidFill>
                        <a:latin typeface="Arial"/>
                        <a:ea typeface="Calibri"/>
                      </a:endParaRPr>
                    </a:p>
                    <a:p>
                      <a:pPr>
                        <a:spcAft>
                          <a:spcPts val="0"/>
                        </a:spcAft>
                      </a:pPr>
                      <a:endParaRPr lang="es-MX" sz="1200" u="none" dirty="0" smtClean="0">
                        <a:solidFill>
                          <a:schemeClr val="tx1"/>
                        </a:solidFill>
                        <a:latin typeface="Arial"/>
                        <a:ea typeface="Calibri"/>
                      </a:endParaRPr>
                    </a:p>
                    <a:p>
                      <a:pPr>
                        <a:spcAft>
                          <a:spcPts val="0"/>
                        </a:spcAft>
                      </a:pPr>
                      <a:endParaRPr lang="es-MX" sz="1200" u="none" dirty="0">
                        <a:solidFill>
                          <a:schemeClr val="tx1"/>
                        </a:solidFill>
                        <a:latin typeface="Arial"/>
                        <a:ea typeface="Calibri"/>
                      </a:endParaRPr>
                    </a:p>
                  </a:txBody>
                  <a:tcPr marL="65293" marR="65293" marT="0" marB="0"/>
                </a:tc>
                <a:tc>
                  <a:txBody>
                    <a:bodyPr/>
                    <a:lstStyle/>
                    <a:p>
                      <a:pPr>
                        <a:spcAft>
                          <a:spcPts val="0"/>
                        </a:spcAft>
                      </a:pPr>
                      <a:r>
                        <a:rPr lang="es-MX" sz="1200" u="none" dirty="0" smtClean="0">
                          <a:solidFill>
                            <a:schemeClr val="tx1"/>
                          </a:solidFill>
                          <a:latin typeface="Arial"/>
                          <a:ea typeface="Calibri"/>
                        </a:rPr>
                        <a:t>Mesa de trabajo</a:t>
                      </a:r>
                      <a:endParaRPr lang="es-MX" sz="1200" u="none" dirty="0">
                        <a:solidFill>
                          <a:schemeClr val="tx1"/>
                        </a:solidFill>
                        <a:latin typeface="Arial"/>
                        <a:ea typeface="Calibri"/>
                      </a:endParaRPr>
                    </a:p>
                  </a:txBody>
                  <a:tcPr marL="65293" marR="65293" marT="0" marB="0"/>
                </a:tc>
                <a:tc>
                  <a:txBody>
                    <a:bodyPr/>
                    <a:lstStyle/>
                    <a:p>
                      <a:pPr marL="342900" lvl="0" indent="-342900">
                        <a:spcAft>
                          <a:spcPts val="0"/>
                        </a:spcAft>
                        <a:buFont typeface="Arial"/>
                        <a:buChar char="-"/>
                      </a:pPr>
                      <a:r>
                        <a:rPr lang="es-ES" sz="1200" u="none" strike="noStrike" dirty="0" smtClean="0"/>
                        <a:t>Garantía</a:t>
                      </a:r>
                      <a:endParaRPr lang="es-MX" sz="1200" u="sng" dirty="0"/>
                    </a:p>
                    <a:p>
                      <a:pPr marL="342900" lvl="0" indent="-342900">
                        <a:spcAft>
                          <a:spcPts val="0"/>
                        </a:spcAft>
                        <a:buFont typeface="Arial"/>
                        <a:buChar char="-"/>
                      </a:pPr>
                      <a:r>
                        <a:rPr lang="es-ES" sz="1200" u="none" strike="noStrike" dirty="0" smtClean="0"/>
                        <a:t>Fiscal</a:t>
                      </a:r>
                    </a:p>
                    <a:p>
                      <a:pPr marL="342900" lvl="0" indent="-342900">
                        <a:spcAft>
                          <a:spcPts val="0"/>
                        </a:spcAft>
                        <a:buFont typeface="Arial"/>
                        <a:buChar char="-"/>
                      </a:pPr>
                      <a:r>
                        <a:rPr lang="es-ES" sz="1200" u="none" strike="noStrike" dirty="0" smtClean="0"/>
                        <a:t>Inmuebles</a:t>
                      </a:r>
                    </a:p>
                    <a:p>
                      <a:pPr marL="342900" lvl="0" indent="-342900">
                        <a:spcAft>
                          <a:spcPts val="0"/>
                        </a:spcAft>
                        <a:buFont typeface="Arial"/>
                        <a:buChar char="-"/>
                      </a:pPr>
                      <a:r>
                        <a:rPr lang="es-ES" sz="1200" u="none" strike="noStrike" dirty="0" smtClean="0"/>
                        <a:t>Administración</a:t>
                      </a:r>
                    </a:p>
                    <a:p>
                      <a:pPr marL="342900" lvl="0" indent="-342900">
                        <a:spcAft>
                          <a:spcPts val="0"/>
                        </a:spcAft>
                        <a:buFont typeface="Arial"/>
                        <a:buChar char="-"/>
                      </a:pPr>
                      <a:r>
                        <a:rPr lang="es-ES" sz="1200" u="none" strike="noStrike" dirty="0" smtClean="0"/>
                        <a:t>Mercadotecnia</a:t>
                      </a:r>
                      <a:endParaRPr lang="es-MX" sz="1200" u="sng" dirty="0" smtClean="0"/>
                    </a:p>
                  </a:txBody>
                  <a:tcPr marL="65293" marR="65293" marT="0" marB="0"/>
                </a:tc>
                <a:tc>
                  <a:txBody>
                    <a:bodyPr/>
                    <a:lstStyle/>
                    <a:p>
                      <a:pPr marL="228600" indent="-228600">
                        <a:spcAft>
                          <a:spcPts val="0"/>
                        </a:spcAft>
                        <a:buNone/>
                      </a:pPr>
                      <a:endParaRPr lang="es-ES" sz="1200" u="none" strike="noStrike" dirty="0" smtClean="0">
                        <a:solidFill>
                          <a:srgbClr val="000000"/>
                        </a:solidFill>
                        <a:latin typeface="Arial"/>
                        <a:ea typeface="Calibri"/>
                      </a:endParaRPr>
                    </a:p>
                  </a:txBody>
                  <a:tcPr marL="65293" marR="65293" marT="0" marB="0"/>
                </a:tc>
              </a:tr>
              <a:tr h="884618">
                <a:tc>
                  <a:txBody>
                    <a:bodyPr/>
                    <a:lstStyle/>
                    <a:p>
                      <a:pPr>
                        <a:spcAft>
                          <a:spcPts val="0"/>
                        </a:spcAft>
                      </a:pPr>
                      <a:r>
                        <a:rPr lang="es-ES" sz="1200" u="none" strike="noStrike" dirty="0" smtClean="0">
                          <a:solidFill>
                            <a:schemeClr val="dk1"/>
                          </a:solidFill>
                          <a:latin typeface="+mn-lt"/>
                          <a:ea typeface="+mn-ea"/>
                        </a:rPr>
                        <a:t>18:00</a:t>
                      </a:r>
                      <a:endParaRPr lang="es-MX" sz="1400" u="sng" dirty="0">
                        <a:solidFill>
                          <a:srgbClr val="0000FF"/>
                        </a:solidFill>
                        <a:latin typeface="Arial"/>
                        <a:ea typeface="Calibri"/>
                      </a:endParaRPr>
                    </a:p>
                  </a:txBody>
                  <a:tcPr marL="65293" marR="65293" marT="0" marB="0"/>
                </a:tc>
                <a:tc>
                  <a:txBody>
                    <a:bodyPr/>
                    <a:lstStyle/>
                    <a:p>
                      <a:pPr>
                        <a:spcAft>
                          <a:spcPts val="0"/>
                        </a:spcAft>
                      </a:pPr>
                      <a:r>
                        <a:rPr lang="es-MX" sz="1200" u="none" dirty="0" smtClean="0">
                          <a:solidFill>
                            <a:schemeClr val="tx1"/>
                          </a:solidFill>
                          <a:latin typeface="Arial"/>
                          <a:ea typeface="Calibri"/>
                        </a:rPr>
                        <a:t>Mesa de trabajo</a:t>
                      </a:r>
                      <a:endParaRPr lang="es-MX" sz="1200" u="none" dirty="0">
                        <a:solidFill>
                          <a:schemeClr val="tx1"/>
                        </a:solidFill>
                        <a:latin typeface="Arial"/>
                        <a:ea typeface="Calibri"/>
                      </a:endParaRPr>
                    </a:p>
                  </a:txBody>
                  <a:tcPr marL="65293" marR="65293" marT="0" marB="0"/>
                </a:tc>
                <a:tc>
                  <a:txBody>
                    <a:bodyPr/>
                    <a:lstStyle/>
                    <a:p>
                      <a:pPr marL="342900" lvl="0" indent="-342900">
                        <a:spcAft>
                          <a:spcPts val="0"/>
                        </a:spcAft>
                        <a:buFont typeface="Arial"/>
                        <a:buChar char="-"/>
                      </a:pPr>
                      <a:r>
                        <a:rPr lang="es-ES" sz="1200" u="none" strike="noStrike" dirty="0" smtClean="0"/>
                        <a:t>Fiscal</a:t>
                      </a:r>
                    </a:p>
                    <a:p>
                      <a:pPr marL="342900" lvl="0" indent="-342900">
                        <a:spcAft>
                          <a:spcPts val="0"/>
                        </a:spcAft>
                        <a:buFont typeface="Arial"/>
                        <a:buChar char="-"/>
                      </a:pPr>
                      <a:r>
                        <a:rPr lang="es-ES" sz="1200" u="none" strike="noStrike" dirty="0" smtClean="0"/>
                        <a:t>Inmuebles</a:t>
                      </a:r>
                    </a:p>
                    <a:p>
                      <a:pPr marL="342900" lvl="0" indent="-342900">
                        <a:spcAft>
                          <a:spcPts val="0"/>
                        </a:spcAft>
                        <a:buFont typeface="Arial"/>
                        <a:buChar char="-"/>
                      </a:pPr>
                      <a:r>
                        <a:rPr lang="es-ES" sz="1200" u="none" strike="noStrike" dirty="0" smtClean="0"/>
                        <a:t>Administración</a:t>
                      </a:r>
                    </a:p>
                    <a:p>
                      <a:pPr marL="342900" lvl="0" indent="-342900">
                        <a:spcAft>
                          <a:spcPts val="0"/>
                        </a:spcAft>
                        <a:buFont typeface="Arial"/>
                        <a:buChar char="-"/>
                      </a:pPr>
                      <a:r>
                        <a:rPr lang="es-ES" sz="1200" u="none" strike="noStrike" dirty="0" smtClean="0"/>
                        <a:t>Mercadotecnia</a:t>
                      </a:r>
                      <a:endParaRPr lang="es-MX" sz="1200" u="sng" dirty="0" smtClean="0"/>
                    </a:p>
                    <a:p>
                      <a:pPr marL="342900" lvl="0" indent="-342900">
                        <a:spcAft>
                          <a:spcPts val="0"/>
                        </a:spcAft>
                        <a:buFont typeface="Arial"/>
                        <a:buChar char="-"/>
                      </a:pPr>
                      <a:r>
                        <a:rPr lang="es-ES" sz="1200" u="none" strike="noStrike" dirty="0" smtClean="0"/>
                        <a:t>Garantía</a:t>
                      </a:r>
                      <a:endParaRPr lang="es-MX" sz="1200" u="sng" dirty="0" smtClean="0"/>
                    </a:p>
                  </a:txBody>
                  <a:tcPr marL="65293" marR="65293" marT="0" marB="0"/>
                </a:tc>
                <a:tc>
                  <a:txBody>
                    <a:bodyPr/>
                    <a:lstStyle/>
                    <a:p>
                      <a:pPr marL="228600" indent="-228600">
                        <a:spcAft>
                          <a:spcPts val="0"/>
                        </a:spcAft>
                        <a:buFont typeface="+mj-lt"/>
                        <a:buNone/>
                      </a:pPr>
                      <a:endParaRPr lang="es-ES" sz="1200" u="none" strike="noStrike" baseline="0" dirty="0" smtClean="0">
                        <a:solidFill>
                          <a:srgbClr val="000000"/>
                        </a:solidFill>
                        <a:latin typeface="Arial"/>
                        <a:ea typeface="Calibri"/>
                      </a:endParaRPr>
                    </a:p>
                  </a:txBody>
                  <a:tcPr marL="65293" marR="65293" marT="0" marB="0"/>
                </a:tc>
              </a:tr>
              <a:tr h="213360">
                <a:tc>
                  <a:txBody>
                    <a:bodyPr/>
                    <a:lstStyle/>
                    <a:p>
                      <a:pPr>
                        <a:spcAft>
                          <a:spcPts val="0"/>
                        </a:spcAft>
                      </a:pPr>
                      <a:r>
                        <a:rPr lang="es-MX" sz="1200" u="none" dirty="0" smtClean="0">
                          <a:solidFill>
                            <a:schemeClr val="bg1"/>
                          </a:solidFill>
                          <a:latin typeface="Arial"/>
                          <a:ea typeface="Calibri"/>
                        </a:rPr>
                        <a:t>19:30</a:t>
                      </a:r>
                      <a:endParaRPr lang="es-MX" sz="1200" u="none" dirty="0">
                        <a:solidFill>
                          <a:schemeClr val="bg1"/>
                        </a:solidFill>
                        <a:latin typeface="Arial"/>
                        <a:ea typeface="Calibri"/>
                      </a:endParaRPr>
                    </a:p>
                  </a:txBody>
                  <a:tcPr marL="65293" marR="65293" marT="0" marB="0">
                    <a:solidFill>
                      <a:schemeClr val="bg2"/>
                    </a:solidFill>
                  </a:tcPr>
                </a:tc>
                <a:tc>
                  <a:txBody>
                    <a:bodyPr/>
                    <a:lstStyle/>
                    <a:p>
                      <a:pPr>
                        <a:spcAft>
                          <a:spcPts val="0"/>
                        </a:spcAft>
                      </a:pPr>
                      <a:r>
                        <a:rPr lang="es-MX" sz="1200" u="none" dirty="0" smtClean="0">
                          <a:solidFill>
                            <a:schemeClr val="bg1"/>
                          </a:solidFill>
                          <a:latin typeface="Arial"/>
                          <a:ea typeface="Calibri"/>
                        </a:rPr>
                        <a:t>Brindis de clausura</a:t>
                      </a:r>
                      <a:endParaRPr lang="es-MX" sz="1200" u="none" dirty="0">
                        <a:solidFill>
                          <a:schemeClr val="bg1"/>
                        </a:solidFill>
                        <a:latin typeface="Arial"/>
                        <a:ea typeface="Calibri"/>
                      </a:endParaRPr>
                    </a:p>
                  </a:txBody>
                  <a:tcPr marL="65293" marR="65293" marT="0" marB="0">
                    <a:solidFill>
                      <a:schemeClr val="bg2"/>
                    </a:solidFill>
                  </a:tcPr>
                </a:tc>
                <a:tc>
                  <a:txBody>
                    <a:bodyPr/>
                    <a:lstStyle/>
                    <a:p>
                      <a:pPr marL="342900" lvl="0" indent="-342900">
                        <a:spcAft>
                          <a:spcPts val="0"/>
                        </a:spcAft>
                        <a:buFont typeface="Arial"/>
                        <a:buNone/>
                      </a:pPr>
                      <a:endParaRPr lang="es-MX" sz="1400" u="sng" dirty="0"/>
                    </a:p>
                  </a:txBody>
                  <a:tcPr marL="65293" marR="65293" marT="0" marB="0">
                    <a:solidFill>
                      <a:schemeClr val="bg2"/>
                    </a:solidFill>
                  </a:tcPr>
                </a:tc>
                <a:tc>
                  <a:txBody>
                    <a:bodyPr/>
                    <a:lstStyle/>
                    <a:p>
                      <a:pPr marL="228600" indent="-228600">
                        <a:spcAft>
                          <a:spcPts val="0"/>
                        </a:spcAft>
                        <a:buFont typeface="+mj-lt"/>
                        <a:buNone/>
                      </a:pPr>
                      <a:endParaRPr lang="es-ES" sz="1200" u="none" strike="noStrike" baseline="0" dirty="0" smtClean="0">
                        <a:solidFill>
                          <a:srgbClr val="000000"/>
                        </a:solidFill>
                        <a:latin typeface="Arial"/>
                        <a:ea typeface="Calibri"/>
                      </a:endParaRPr>
                    </a:p>
                  </a:txBody>
                  <a:tcPr marL="65293" marR="65293" marT="0" marB="0">
                    <a:solidFill>
                      <a:schemeClr val="bg2"/>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p:txBody>
          <a:bodyPr/>
          <a:lstStyle/>
          <a:p>
            <a:pPr eaLnBrk="1" hangingPunct="1">
              <a:defRPr/>
            </a:pPr>
            <a:r>
              <a:rPr lang="es-ES_tradnl" dirty="0" smtClean="0">
                <a:latin typeface="+mn-lt"/>
              </a:rPr>
              <a:t>Oportunidad</a:t>
            </a:r>
          </a:p>
        </p:txBody>
      </p:sp>
      <p:sp>
        <p:nvSpPr>
          <p:cNvPr id="19458"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s-MX" dirty="0" smtClean="0">
              <a:latin typeface="Calibri" pitchFamily="34" charset="0"/>
            </a:endParaRPr>
          </a:p>
          <a:p>
            <a:pPr eaLnBrk="1" hangingPunct="1"/>
            <a:r>
              <a:rPr lang="es-MX" dirty="0" smtClean="0">
                <a:latin typeface="Calibri" pitchFamily="34" charset="0"/>
              </a:rPr>
              <a:t>60 personas hablando de temas fiduciarios reunidos durante todo un día buscando un mismo fin, planear estrategias juntos. </a:t>
            </a:r>
          </a:p>
          <a:p>
            <a:pPr eaLnBrk="1" hangingPunct="1"/>
            <a:r>
              <a:rPr lang="es-MX" dirty="0" smtClean="0">
                <a:latin typeface="Calibri" pitchFamily="34" charset="0"/>
              </a:rPr>
              <a:t>Interacción con diferentes productos del mercado fiduciario, con base en 5 de las materias más importantes (Administración, Garantía, Inmuebles, Fiscal y Mercadotecnia). </a:t>
            </a:r>
          </a:p>
          <a:p>
            <a:pPr eaLnBrk="1" hangingPunct="1"/>
            <a:r>
              <a:rPr lang="es-MX" dirty="0" smtClean="0">
                <a:latin typeface="Calibri" pitchFamily="34" charset="0"/>
              </a:rPr>
              <a:t>La posibilidad e interactuar con todos los asistentes.</a:t>
            </a:r>
          </a:p>
          <a:p>
            <a:pPr eaLnBrk="1" hangingPunct="1"/>
            <a:r>
              <a:rPr lang="es-MX" dirty="0" smtClean="0">
                <a:latin typeface="Calibri" pitchFamily="34" charset="0"/>
              </a:rPr>
              <a:t>Opción para descargar en línea las presentaciones de todas las conferencias.</a:t>
            </a:r>
          </a:p>
          <a:p>
            <a:pPr eaLnBrk="1" hangingPunct="1"/>
            <a:endParaRPr lang="es-MX" dirty="0" smtClean="0">
              <a:latin typeface="Calibri" pitchFamily="34" charset="0"/>
            </a:endParaRPr>
          </a:p>
          <a:p>
            <a:pPr eaLnBrk="1" hangingPunct="1"/>
            <a:endParaRPr lang="es-MX" dirty="0" smtClean="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p:txBody>
          <a:bodyPr/>
          <a:lstStyle/>
          <a:p>
            <a:pPr eaLnBrk="1" hangingPunct="1">
              <a:defRPr/>
            </a:pPr>
            <a:r>
              <a:rPr lang="es-ES_tradnl" dirty="0" smtClean="0">
                <a:latin typeface="+mn-lt"/>
              </a:rPr>
              <a:t>Patrocinio Diamante</a:t>
            </a:r>
          </a:p>
        </p:txBody>
      </p:sp>
      <p:sp>
        <p:nvSpPr>
          <p:cNvPr id="20482" name="Content Placeholder 2"/>
          <p:cNvSpPr>
            <a:spLocks noGrp="1"/>
          </p:cNvSpPr>
          <p:nvPr>
            <p:ph idx="1"/>
          </p:nvPr>
        </p:nvSpPr>
        <p:spPr bwMode="auto">
          <a:xfrm>
            <a:off x="457200" y="859810"/>
            <a:ext cx="6462215" cy="4998084"/>
          </a:xfrm>
          <a:noFill/>
          <a:ln>
            <a:solidFill>
              <a:schemeClr val="tx2"/>
            </a:solidFill>
            <a:miter lim="800000"/>
            <a:headEnd/>
            <a:tailEnd/>
          </a:ln>
        </p:spPr>
        <p:txBody>
          <a:bodyPr vert="horz" wrap="square" lIns="91440" tIns="45720" rIns="91440" bIns="45720" numCol="1" anchor="t" anchorCtr="0" compatLnSpc="1">
            <a:prstTxWarp prst="textNoShape">
              <a:avLst/>
            </a:prstTxWarp>
            <a:noAutofit/>
          </a:bodyPr>
          <a:lstStyle/>
          <a:p>
            <a:pPr lvl="0">
              <a:buNone/>
            </a:pPr>
            <a:r>
              <a:rPr lang="es-MX" sz="1200" b="1" u="sng" dirty="0" smtClean="0"/>
              <a:t>PAQUETE DIAMANTE</a:t>
            </a:r>
            <a:endParaRPr lang="es-MX" sz="1200" dirty="0" smtClean="0"/>
          </a:p>
          <a:p>
            <a:pPr lvl="0"/>
            <a:r>
              <a:rPr lang="es-MX" sz="1200" dirty="0" smtClean="0"/>
              <a:t>Exclusividad de imagen y material promocional en dos conferencias a elegir.</a:t>
            </a:r>
          </a:p>
          <a:p>
            <a:pPr lvl="0"/>
            <a:r>
              <a:rPr lang="es-MX" sz="1200" dirty="0" smtClean="0"/>
              <a:t>Exclusividad en la comida de inauguración o en el brindis de clausura del evento.</a:t>
            </a:r>
          </a:p>
          <a:p>
            <a:r>
              <a:rPr lang="es-MX" sz="1200" dirty="0" smtClean="0"/>
              <a:t>Exclusividad en el Patrocinio en el área de </a:t>
            </a:r>
            <a:r>
              <a:rPr lang="es-MX" sz="1200" dirty="0" err="1" smtClean="0"/>
              <a:t>coffee</a:t>
            </a:r>
            <a:r>
              <a:rPr lang="es-MX" sz="1200" dirty="0" smtClean="0"/>
              <a:t> break.</a:t>
            </a:r>
          </a:p>
          <a:p>
            <a:pPr lvl="0"/>
            <a:r>
              <a:rPr lang="es-MX" sz="1200" dirty="0" smtClean="0"/>
              <a:t>Colocación de Stand en la Comida o en el brindis de clausura, de la mano con el punto anterior.</a:t>
            </a:r>
          </a:p>
          <a:p>
            <a:pPr>
              <a:buNone/>
            </a:pPr>
            <a:r>
              <a:rPr lang="es-MX" sz="1200" b="1" dirty="0" smtClean="0"/>
              <a:t>Imagen de Marca</a:t>
            </a:r>
            <a:endParaRPr lang="es-MX" sz="1200" dirty="0" smtClean="0"/>
          </a:p>
          <a:p>
            <a:pPr lvl="0"/>
            <a:r>
              <a:rPr lang="es-MX" sz="1200" dirty="0" smtClean="0"/>
              <a:t>Inserción de logotipo dentro de toda la imagen del evento.</a:t>
            </a:r>
          </a:p>
          <a:p>
            <a:pPr lvl="0"/>
            <a:r>
              <a:rPr lang="es-MX" sz="1200" dirty="0" smtClean="0"/>
              <a:t>Inserción del logotipo en el material del Foro que se entregue a los asistentes.</a:t>
            </a:r>
          </a:p>
          <a:p>
            <a:pPr lvl="0"/>
            <a:r>
              <a:rPr lang="es-MX" sz="1200" dirty="0" smtClean="0"/>
              <a:t>Prioridad en la selección de ubicación de Stand.</a:t>
            </a:r>
          </a:p>
          <a:p>
            <a:pPr lvl="0"/>
            <a:r>
              <a:rPr lang="es-MX" sz="1200" dirty="0" smtClean="0"/>
              <a:t>Resumen Corporativo de la empresa incluyendo sus productos y servicios en el </a:t>
            </a:r>
            <a:r>
              <a:rPr lang="es-MX" sz="1200" dirty="0" err="1" smtClean="0"/>
              <a:t>Brochure</a:t>
            </a:r>
            <a:r>
              <a:rPr lang="es-MX" sz="1200" dirty="0" smtClean="0"/>
              <a:t> del evento.</a:t>
            </a:r>
          </a:p>
          <a:p>
            <a:pPr lvl="0"/>
            <a:r>
              <a:rPr lang="es-MX" sz="1200" dirty="0" smtClean="0"/>
              <a:t>Difusión de sus servicios en el número siguiente del Boletín Electrónico de MUNDO FIDUCIARIO.</a:t>
            </a:r>
          </a:p>
          <a:p>
            <a:pPr>
              <a:buNone/>
            </a:pPr>
            <a:r>
              <a:rPr lang="es-MX" sz="1200" b="1" dirty="0" smtClean="0"/>
              <a:t>Medios-Internet</a:t>
            </a:r>
            <a:endParaRPr lang="es-MX" sz="1200" dirty="0" smtClean="0"/>
          </a:p>
          <a:p>
            <a:pPr lvl="0"/>
            <a:r>
              <a:rPr lang="es-MX" sz="1200" dirty="0" smtClean="0"/>
              <a:t>Presencia de logotipo en los comunicados de prensa del evento.</a:t>
            </a:r>
          </a:p>
          <a:p>
            <a:pPr lvl="0"/>
            <a:r>
              <a:rPr lang="es-MX" sz="1200" dirty="0" smtClean="0"/>
              <a:t>Inserción de logotipos como toda la información promocional, electrónica o impresa.</a:t>
            </a:r>
          </a:p>
          <a:p>
            <a:pPr lvl="0"/>
            <a:r>
              <a:rPr lang="es-MX" sz="1200" dirty="0" smtClean="0"/>
              <a:t>Inserción de logotipo en la página web del evento </a:t>
            </a:r>
            <a:r>
              <a:rPr lang="es-MX" sz="1200" dirty="0" smtClean="0">
                <a:hlinkClick r:id="rId2"/>
              </a:rPr>
              <a:t>www.tmsourcing.com</a:t>
            </a:r>
            <a:r>
              <a:rPr lang="es-MX" sz="1200" dirty="0" smtClean="0"/>
              <a:t> </a:t>
            </a:r>
          </a:p>
          <a:p>
            <a:pPr lvl="0"/>
            <a:r>
              <a:rPr lang="es-MX" sz="1200" dirty="0" smtClean="0"/>
              <a:t>Inserción de su logotipo en el número siguiente del Boletín MUNDO FIDUCIARIO.</a:t>
            </a:r>
          </a:p>
          <a:p>
            <a:pPr lvl="0">
              <a:buNone/>
            </a:pPr>
            <a:r>
              <a:rPr lang="es-MX" sz="1200" b="1" dirty="0" smtClean="0"/>
              <a:t>Extras – Valor Agregado</a:t>
            </a:r>
            <a:endParaRPr lang="es-MX" sz="1200" dirty="0" smtClean="0"/>
          </a:p>
          <a:p>
            <a:pPr lvl="0"/>
            <a:r>
              <a:rPr lang="es-MX" sz="1200" dirty="0" smtClean="0"/>
              <a:t>Repartición exclusiva de material publicitario en el registro de asistentes.</a:t>
            </a:r>
          </a:p>
          <a:p>
            <a:r>
              <a:rPr lang="es-MX" sz="1200" dirty="0" smtClean="0"/>
              <a:t>Directorio de asistentes.</a:t>
            </a:r>
          </a:p>
          <a:p>
            <a:pPr lvl="0"/>
            <a:r>
              <a:rPr lang="es-MX" sz="1200" dirty="0" smtClean="0"/>
              <a:t>Comida de Inauguración. 	</a:t>
            </a:r>
            <a:r>
              <a:rPr lang="es-MX" sz="1600" b="1" dirty="0" smtClean="0"/>
              <a:t>* </a:t>
            </a:r>
            <a:r>
              <a:rPr lang="es-MX" sz="1600" b="1" dirty="0" smtClean="0"/>
              <a:t>MÁXIMO 1 PATROCINADOR DIAMANTE</a:t>
            </a:r>
            <a:endParaRPr lang="es-MX" sz="1600" dirty="0" smtClean="0"/>
          </a:p>
          <a:p>
            <a:pPr algn="r">
              <a:buNone/>
            </a:pPr>
            <a:r>
              <a:rPr lang="es-MX" sz="1600" b="1" dirty="0" smtClean="0"/>
              <a:t>		</a:t>
            </a:r>
            <a:r>
              <a:rPr lang="es-MX" sz="1600" b="1" dirty="0" smtClean="0"/>
              <a:t>COSTO</a:t>
            </a:r>
            <a:r>
              <a:rPr lang="es-MX" sz="1600" b="1" dirty="0" smtClean="0"/>
              <a:t>: $60,000 pesos + IVA *</a:t>
            </a:r>
            <a:endParaRPr lang="es-MX" sz="1600" dirty="0" smtClean="0"/>
          </a:p>
          <a:p>
            <a:pPr eaLnBrk="1" hangingPunct="1"/>
            <a:endParaRPr lang="es-ES_tradnl" dirty="0" smtClean="0">
              <a:latin typeface="Calibri" pitchFamily="34" charset="0"/>
            </a:endParaRPr>
          </a:p>
          <a:p>
            <a:pPr eaLnBrk="1" hangingPunct="1"/>
            <a:endParaRPr lang="es-ES_tradnl" dirty="0" smtClean="0">
              <a:latin typeface="Calibri" pitchFamily="34" charset="0"/>
            </a:endParaRPr>
          </a:p>
        </p:txBody>
      </p:sp>
      <p:pic>
        <p:nvPicPr>
          <p:cNvPr id="1026" name="Picture 2" descr="C:\Users\Aline\Pictures\2009-10-02 cuerna\Fotos Encuentro\cuerna 074.JPG"/>
          <p:cNvPicPr>
            <a:picLocks noChangeAspect="1" noChangeArrowheads="1"/>
          </p:cNvPicPr>
          <p:nvPr/>
        </p:nvPicPr>
        <p:blipFill>
          <a:blip r:embed="rId3" cstate="print"/>
          <a:srcRect/>
          <a:stretch>
            <a:fillRect/>
          </a:stretch>
        </p:blipFill>
        <p:spPr bwMode="auto">
          <a:xfrm>
            <a:off x="6367418" y="1183518"/>
            <a:ext cx="2258849" cy="155968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p:txBody>
          <a:bodyPr/>
          <a:lstStyle/>
          <a:p>
            <a:pPr eaLnBrk="1" hangingPunct="1">
              <a:defRPr/>
            </a:pPr>
            <a:r>
              <a:rPr lang="es-ES_tradnl" dirty="0" smtClean="0">
                <a:latin typeface="+mn-lt"/>
              </a:rPr>
              <a:t>Patrocinio </a:t>
            </a:r>
            <a:r>
              <a:rPr lang="es-ES_tradnl" dirty="0" err="1" smtClean="0">
                <a:latin typeface="+mn-lt"/>
              </a:rPr>
              <a:t>Golden</a:t>
            </a:r>
            <a:endParaRPr lang="es-ES_tradnl" dirty="0" smtClean="0">
              <a:latin typeface="+mn-lt"/>
            </a:endParaRPr>
          </a:p>
        </p:txBody>
      </p:sp>
      <p:sp>
        <p:nvSpPr>
          <p:cNvPr id="21506" name="Content Placeholder 2"/>
          <p:cNvSpPr>
            <a:spLocks noGrp="1"/>
          </p:cNvSpPr>
          <p:nvPr>
            <p:ph idx="1"/>
          </p:nvPr>
        </p:nvSpPr>
        <p:spPr bwMode="auto">
          <a:xfrm>
            <a:off x="457200" y="1071546"/>
            <a:ext cx="8086300" cy="4786347"/>
          </a:xfrm>
          <a:noFill/>
          <a:ln>
            <a:solidFill>
              <a:schemeClr val="tx2"/>
            </a:solidFill>
            <a:miter lim="800000"/>
            <a:headEnd/>
            <a:tailEnd/>
          </a:ln>
        </p:spPr>
        <p:txBody>
          <a:bodyPr vert="horz" wrap="square" lIns="91440" tIns="45720" rIns="91440" bIns="45720" numCol="1" anchor="t" anchorCtr="0" compatLnSpc="1">
            <a:prstTxWarp prst="textNoShape">
              <a:avLst/>
            </a:prstTxWarp>
            <a:noAutofit/>
          </a:bodyPr>
          <a:lstStyle/>
          <a:p>
            <a:pPr lvl="0">
              <a:buNone/>
            </a:pPr>
            <a:r>
              <a:rPr lang="es-MX" sz="1400" b="1" u="sng" dirty="0" smtClean="0"/>
              <a:t>PAQUETE GOLDEN</a:t>
            </a:r>
            <a:r>
              <a:rPr lang="es-MX" sz="1400" b="1" dirty="0" smtClean="0"/>
              <a:t> </a:t>
            </a:r>
            <a:endParaRPr lang="es-MX" sz="1400" dirty="0" smtClean="0"/>
          </a:p>
          <a:p>
            <a:pPr lvl="0"/>
            <a:r>
              <a:rPr lang="es-MX" sz="1400" dirty="0" smtClean="0"/>
              <a:t>Imagen de logo en una conferencia escogida después del Patrocinador Diamante.</a:t>
            </a:r>
          </a:p>
          <a:p>
            <a:r>
              <a:rPr lang="es-MX" sz="1400" dirty="0" smtClean="0"/>
              <a:t>Exclusividad en la comida de inauguración o en la clausura del evento, posterior a la elección del Patrocinio Diamante.</a:t>
            </a:r>
          </a:p>
          <a:p>
            <a:pPr lvl="0"/>
            <a:r>
              <a:rPr lang="es-MX" sz="1400" dirty="0" smtClean="0"/>
              <a:t>Nombre y logo del patrocinador en el programa del evento a elegir.</a:t>
            </a:r>
          </a:p>
          <a:p>
            <a:pPr>
              <a:buNone/>
            </a:pPr>
            <a:r>
              <a:rPr lang="es-MX" sz="1400" b="1" dirty="0" smtClean="0"/>
              <a:t>Imagen de Marca</a:t>
            </a:r>
            <a:endParaRPr lang="es-MX" sz="1400" dirty="0" smtClean="0"/>
          </a:p>
          <a:p>
            <a:pPr lvl="0"/>
            <a:r>
              <a:rPr lang="es-MX" sz="1400" dirty="0" smtClean="0"/>
              <a:t>Inserción de logotipo dentro de toda la imagen del evento, como patrocinador </a:t>
            </a:r>
            <a:r>
              <a:rPr lang="es-MX" sz="1400" dirty="0" err="1" smtClean="0"/>
              <a:t>Golden</a:t>
            </a:r>
            <a:r>
              <a:rPr lang="es-MX" sz="1400" dirty="0" smtClean="0"/>
              <a:t>.</a:t>
            </a:r>
          </a:p>
          <a:p>
            <a:pPr lvl="0"/>
            <a:r>
              <a:rPr lang="es-MX" sz="1400" dirty="0" smtClean="0"/>
              <a:t>Inserción de logotipo en el material del Foro que se entregue a los asistentes como patrocinador </a:t>
            </a:r>
            <a:r>
              <a:rPr lang="es-MX" sz="1400" dirty="0" err="1" smtClean="0"/>
              <a:t>Golden</a:t>
            </a:r>
            <a:r>
              <a:rPr lang="es-MX" sz="1400" dirty="0" smtClean="0"/>
              <a:t>.</a:t>
            </a:r>
          </a:p>
          <a:p>
            <a:pPr lvl="0"/>
            <a:r>
              <a:rPr lang="es-MX" sz="1400" dirty="0" smtClean="0"/>
              <a:t>Prioridad para escoger el espacio de su Stand después del Patrocinador Diamante o del otros Patrocinador </a:t>
            </a:r>
            <a:r>
              <a:rPr lang="es-MX" sz="1400" dirty="0" err="1" smtClean="0"/>
              <a:t>Golden</a:t>
            </a:r>
            <a:r>
              <a:rPr lang="es-MX" sz="1400" dirty="0" smtClean="0"/>
              <a:t>.</a:t>
            </a:r>
          </a:p>
          <a:p>
            <a:pPr lvl="0"/>
            <a:r>
              <a:rPr lang="es-MX" sz="1400" dirty="0" smtClean="0"/>
              <a:t>Resumen Corporativo de la empresa incluyendo sus productos y servicios en el </a:t>
            </a:r>
            <a:r>
              <a:rPr lang="es-MX" sz="1400" dirty="0" err="1" smtClean="0"/>
              <a:t>Brochure</a:t>
            </a:r>
            <a:r>
              <a:rPr lang="es-MX" sz="1400" dirty="0" smtClean="0"/>
              <a:t> del evento.</a:t>
            </a:r>
          </a:p>
          <a:p>
            <a:pPr lvl="0"/>
            <a:r>
              <a:rPr lang="es-MX" sz="1400" dirty="0" smtClean="0"/>
              <a:t>Difusión de sus servicios en el número siguiente del Boletín Electrónico de MUNDO FIDUCIARIO.</a:t>
            </a:r>
          </a:p>
          <a:p>
            <a:pPr>
              <a:buNone/>
            </a:pPr>
            <a:r>
              <a:rPr lang="es-MX" sz="1400" b="1" dirty="0" smtClean="0"/>
              <a:t>Medios-Internet</a:t>
            </a:r>
            <a:endParaRPr lang="es-MX" sz="1400" dirty="0" smtClean="0"/>
          </a:p>
          <a:p>
            <a:pPr lvl="0"/>
            <a:r>
              <a:rPr lang="es-MX" sz="1400" dirty="0" smtClean="0"/>
              <a:t>Inserción de logotipo en la página web del evento </a:t>
            </a:r>
            <a:r>
              <a:rPr lang="es-MX" sz="1400" u="sng" dirty="0" smtClean="0">
                <a:hlinkClick r:id="rId2"/>
              </a:rPr>
              <a:t>www.tmsourcing.com</a:t>
            </a:r>
            <a:r>
              <a:rPr lang="es-MX" sz="1400" dirty="0" smtClean="0"/>
              <a:t> en la nota del mismo.</a:t>
            </a:r>
          </a:p>
          <a:p>
            <a:pPr lvl="0"/>
            <a:r>
              <a:rPr lang="es-MX" sz="1400" dirty="0" smtClean="0"/>
              <a:t>Inserción de su logotipo en el siguiente número del Boletín de MUNDO FIDUCIARIO.</a:t>
            </a:r>
          </a:p>
          <a:p>
            <a:pPr>
              <a:buNone/>
            </a:pPr>
            <a:r>
              <a:rPr lang="es-MX" sz="1400" b="1" dirty="0" smtClean="0"/>
              <a:t>Extras – Valor Agregado</a:t>
            </a:r>
            <a:endParaRPr lang="es-MX" sz="1400" dirty="0" smtClean="0"/>
          </a:p>
          <a:p>
            <a:pPr lvl="0"/>
            <a:r>
              <a:rPr lang="es-MX" sz="1400" dirty="0" smtClean="0"/>
              <a:t>Directorio de asistentes.</a:t>
            </a:r>
          </a:p>
          <a:p>
            <a:pPr lvl="0"/>
            <a:r>
              <a:rPr lang="es-MX" sz="1400" dirty="0" smtClean="0"/>
              <a:t>Comida de inauguración</a:t>
            </a:r>
          </a:p>
          <a:p>
            <a:pPr lvl="0">
              <a:buNone/>
            </a:pPr>
            <a:endParaRPr lang="es-MX" sz="1400" dirty="0" smtClean="0"/>
          </a:p>
          <a:p>
            <a:pPr lvl="0">
              <a:buNone/>
            </a:pPr>
            <a:endParaRPr lang="es-MX" sz="1400" dirty="0" smtClean="0"/>
          </a:p>
          <a:p>
            <a:pPr lvl="0">
              <a:buNone/>
            </a:pPr>
            <a:endParaRPr lang="es-MX" sz="1400" dirty="0" smtClean="0"/>
          </a:p>
          <a:p>
            <a:pPr algn="r">
              <a:buNone/>
            </a:pPr>
            <a:r>
              <a:rPr lang="es-MX" sz="1400" dirty="0" smtClean="0"/>
              <a:t> </a:t>
            </a:r>
            <a:r>
              <a:rPr lang="es-MX" sz="1800" b="1" dirty="0" smtClean="0"/>
              <a:t>* MÁXIMO 2 PATROCINADORES GOLDEN</a:t>
            </a:r>
          </a:p>
          <a:p>
            <a:pPr algn="r">
              <a:buNone/>
            </a:pPr>
            <a:r>
              <a:rPr lang="es-MX" sz="1800" b="1" dirty="0" smtClean="0"/>
              <a:t>COSTO: $40,000 pesos + IVA *</a:t>
            </a:r>
            <a:endParaRPr lang="es-MX" sz="1800" dirty="0" smtClean="0"/>
          </a:p>
          <a:p>
            <a:pPr eaLnBrk="1" hangingPunct="1"/>
            <a:endParaRPr lang="es-ES_tradnl" sz="2800" dirty="0" smtClean="0">
              <a:latin typeface="Calibri" pitchFamily="34" charset="0"/>
            </a:endParaRPr>
          </a:p>
          <a:p>
            <a:pPr eaLnBrk="1" hangingPunct="1"/>
            <a:endParaRPr lang="es-ES_tradnl" sz="2800" dirty="0" smtClean="0">
              <a:latin typeface="Calibri" pitchFamily="34" charset="0"/>
            </a:endParaRPr>
          </a:p>
        </p:txBody>
      </p:sp>
      <p:pic>
        <p:nvPicPr>
          <p:cNvPr id="2050" name="Picture 2" descr="C:\Users\Aline\Pictures\2009-10-02 cuerna\Fotos Encuentro\cuerna 120.JPG"/>
          <p:cNvPicPr>
            <a:picLocks noChangeAspect="1" noChangeArrowheads="1"/>
          </p:cNvPicPr>
          <p:nvPr/>
        </p:nvPicPr>
        <p:blipFill>
          <a:blip r:embed="rId3" cstate="print"/>
          <a:srcRect/>
          <a:stretch>
            <a:fillRect/>
          </a:stretch>
        </p:blipFill>
        <p:spPr bwMode="auto">
          <a:xfrm>
            <a:off x="6143604" y="3858480"/>
            <a:ext cx="3000396" cy="205381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p:txBody>
          <a:bodyPr/>
          <a:lstStyle/>
          <a:p>
            <a:pPr eaLnBrk="1" hangingPunct="1">
              <a:defRPr/>
            </a:pPr>
            <a:r>
              <a:rPr lang="es-ES_tradnl" dirty="0" smtClean="0">
                <a:latin typeface="+mn-lt"/>
              </a:rPr>
              <a:t>Patrocinio </a:t>
            </a:r>
            <a:r>
              <a:rPr lang="es-ES_tradnl" dirty="0" err="1" smtClean="0">
                <a:latin typeface="+mn-lt"/>
              </a:rPr>
              <a:t>Silver</a:t>
            </a:r>
            <a:endParaRPr lang="es-ES_tradnl" dirty="0" smtClean="0">
              <a:latin typeface="+mn-lt"/>
            </a:endParaRPr>
          </a:p>
        </p:txBody>
      </p:sp>
      <p:sp>
        <p:nvSpPr>
          <p:cNvPr id="22530" name="Content Placeholder 2"/>
          <p:cNvSpPr>
            <a:spLocks noGrp="1"/>
          </p:cNvSpPr>
          <p:nvPr>
            <p:ph idx="1"/>
          </p:nvPr>
        </p:nvSpPr>
        <p:spPr bwMode="auto">
          <a:noFill/>
          <a:ln>
            <a:solidFill>
              <a:schemeClr val="tx2"/>
            </a:solidFill>
            <a:miter lim="800000"/>
            <a:headEnd/>
            <a:tailEnd/>
          </a:ln>
        </p:spPr>
        <p:txBody>
          <a:bodyPr vert="horz" wrap="square" lIns="91440" tIns="45720" rIns="91440" bIns="45720" numCol="1" anchor="t" anchorCtr="0" compatLnSpc="1">
            <a:prstTxWarp prst="textNoShape">
              <a:avLst/>
            </a:prstTxWarp>
            <a:noAutofit/>
          </a:bodyPr>
          <a:lstStyle/>
          <a:p>
            <a:pPr lvl="0"/>
            <a:endParaRPr lang="es-MX" sz="1400" b="1" u="sng" dirty="0" smtClean="0"/>
          </a:p>
          <a:p>
            <a:pPr lvl="0">
              <a:buNone/>
            </a:pPr>
            <a:r>
              <a:rPr lang="es-MX" sz="1400" b="1" u="sng" dirty="0" smtClean="0"/>
              <a:t>PAQUETE SILVER</a:t>
            </a:r>
            <a:endParaRPr lang="es-MX" sz="1400" dirty="0" smtClean="0"/>
          </a:p>
          <a:p>
            <a:pPr>
              <a:buNone/>
            </a:pPr>
            <a:r>
              <a:rPr lang="es-MX" sz="1400" b="1" dirty="0" smtClean="0"/>
              <a:t>Imagen de Marca</a:t>
            </a:r>
            <a:endParaRPr lang="es-MX" sz="1400" dirty="0" smtClean="0"/>
          </a:p>
          <a:p>
            <a:pPr lvl="0"/>
            <a:r>
              <a:rPr lang="es-MX" sz="1400" dirty="0" smtClean="0"/>
              <a:t>Colocación Stand en las instalaciones del evento después del Patrocinio Diamante y </a:t>
            </a:r>
            <a:r>
              <a:rPr lang="es-MX" sz="1400" dirty="0" err="1" smtClean="0"/>
              <a:t>Golden</a:t>
            </a:r>
            <a:r>
              <a:rPr lang="es-MX" sz="1400" dirty="0" smtClean="0"/>
              <a:t>.</a:t>
            </a:r>
          </a:p>
          <a:p>
            <a:pPr lvl="0"/>
            <a:r>
              <a:rPr lang="es-MX" sz="1400" dirty="0" smtClean="0"/>
              <a:t>Inserción de logotipo en el material del Foro que se entregue a los asistentes como patrocinadores Plata.</a:t>
            </a:r>
          </a:p>
          <a:p>
            <a:pPr lvl="0"/>
            <a:r>
              <a:rPr lang="es-MX" sz="1400" dirty="0" smtClean="0"/>
              <a:t>Nombre y logo del patrocinador en el programa del evento en una conferencia elegida.</a:t>
            </a:r>
          </a:p>
          <a:p>
            <a:pPr lvl="0"/>
            <a:r>
              <a:rPr lang="es-MX" sz="1400" dirty="0" smtClean="0"/>
              <a:t>Resumen Corporativo de la empresa incluyendo sus productos y servicios en el </a:t>
            </a:r>
            <a:r>
              <a:rPr lang="es-MX" sz="1400" dirty="0" err="1" smtClean="0"/>
              <a:t>Brochure</a:t>
            </a:r>
            <a:r>
              <a:rPr lang="es-MX" sz="1400" dirty="0" smtClean="0"/>
              <a:t>.</a:t>
            </a:r>
          </a:p>
          <a:p>
            <a:pPr>
              <a:buNone/>
            </a:pPr>
            <a:r>
              <a:rPr lang="es-MX" sz="1400" b="1" dirty="0" smtClean="0"/>
              <a:t>Medios-Internet</a:t>
            </a:r>
            <a:endParaRPr lang="es-MX" sz="1400" dirty="0" smtClean="0"/>
          </a:p>
          <a:p>
            <a:pPr lvl="0"/>
            <a:r>
              <a:rPr lang="es-MX" sz="1400" dirty="0" smtClean="0"/>
              <a:t>Inserción de logotipo en la página web del evento </a:t>
            </a:r>
            <a:r>
              <a:rPr lang="es-MX" sz="1400" u="sng" dirty="0" smtClean="0">
                <a:hlinkClick r:id="rId2"/>
              </a:rPr>
              <a:t>www.tmsourcing.com</a:t>
            </a:r>
            <a:r>
              <a:rPr lang="es-MX" sz="1400" dirty="0" smtClean="0"/>
              <a:t> en la nota del mismo. </a:t>
            </a:r>
          </a:p>
          <a:p>
            <a:pPr lvl="0">
              <a:buNone/>
            </a:pPr>
            <a:r>
              <a:rPr lang="es-MX" sz="1400" b="1" dirty="0" smtClean="0"/>
              <a:t>Extras – Valor Agregado</a:t>
            </a:r>
            <a:endParaRPr lang="es-MX" sz="1400" dirty="0" smtClean="0"/>
          </a:p>
          <a:p>
            <a:pPr lvl="0"/>
            <a:r>
              <a:rPr lang="es-MX" sz="1400" dirty="0" smtClean="0"/>
              <a:t>Comida de Inauguración</a:t>
            </a:r>
          </a:p>
          <a:p>
            <a:pPr lvl="0">
              <a:buNone/>
            </a:pPr>
            <a:endParaRPr lang="es-MX" sz="1400" dirty="0" smtClean="0"/>
          </a:p>
          <a:p>
            <a:pPr lvl="0">
              <a:buNone/>
            </a:pPr>
            <a:endParaRPr lang="es-MX" sz="1400" dirty="0" smtClean="0"/>
          </a:p>
          <a:p>
            <a:pPr lvl="0">
              <a:buNone/>
            </a:pPr>
            <a:endParaRPr lang="es-MX" sz="1400" dirty="0" smtClean="0"/>
          </a:p>
          <a:p>
            <a:pPr lvl="0"/>
            <a:endParaRPr lang="es-MX" sz="1400" dirty="0" smtClean="0"/>
          </a:p>
          <a:p>
            <a:pPr lvl="0"/>
            <a:endParaRPr lang="es-MX" sz="1400" dirty="0" smtClean="0"/>
          </a:p>
          <a:p>
            <a:pPr lvl="0"/>
            <a:endParaRPr lang="es-MX" sz="1400" dirty="0" smtClean="0"/>
          </a:p>
          <a:p>
            <a:pPr lvl="0"/>
            <a:endParaRPr lang="es-MX" sz="1400" dirty="0" smtClean="0"/>
          </a:p>
          <a:p>
            <a:pPr>
              <a:buNone/>
            </a:pPr>
            <a:endParaRPr lang="es-MX" sz="1400" dirty="0" smtClean="0"/>
          </a:p>
          <a:p>
            <a:pPr algn="r">
              <a:buNone/>
            </a:pPr>
            <a:r>
              <a:rPr lang="es-MX" sz="1800" b="1" dirty="0" smtClean="0"/>
              <a:t> * MÁXIMO 2 PATROCINADORES SILVER</a:t>
            </a:r>
            <a:endParaRPr lang="es-MX" sz="1800" dirty="0" smtClean="0"/>
          </a:p>
          <a:p>
            <a:pPr algn="r">
              <a:buNone/>
            </a:pPr>
            <a:r>
              <a:rPr lang="es-MX" sz="1800" b="1" dirty="0" smtClean="0"/>
              <a:t>COSTO: $20,000 pesos + IVA *</a:t>
            </a:r>
            <a:endParaRPr lang="es-MX" sz="1800" dirty="0" smtClean="0"/>
          </a:p>
          <a:p>
            <a:pPr eaLnBrk="1" hangingPunct="1"/>
            <a:endParaRPr lang="es-ES_tradnl" sz="2800" dirty="0" smtClean="0">
              <a:latin typeface="Calibri" pitchFamily="34" charset="0"/>
            </a:endParaRPr>
          </a:p>
          <a:p>
            <a:pPr eaLnBrk="1" hangingPunct="1"/>
            <a:endParaRPr lang="es-ES_tradnl" sz="2800" dirty="0" smtClean="0">
              <a:latin typeface="Calibri" pitchFamily="34" charset="0"/>
            </a:endParaRPr>
          </a:p>
        </p:txBody>
      </p:sp>
      <p:pic>
        <p:nvPicPr>
          <p:cNvPr id="3074" name="Picture 2" descr="C:\Users\Aline\Pictures\2009-10-02 cuerna\Fotos Encuentro\cuerna 042.JPG"/>
          <p:cNvPicPr>
            <a:picLocks noChangeAspect="1" noChangeArrowheads="1"/>
          </p:cNvPicPr>
          <p:nvPr/>
        </p:nvPicPr>
        <p:blipFill>
          <a:blip r:embed="rId3" cstate="print"/>
          <a:srcRect/>
          <a:stretch>
            <a:fillRect/>
          </a:stretch>
        </p:blipFill>
        <p:spPr bwMode="auto">
          <a:xfrm>
            <a:off x="5953167" y="3500438"/>
            <a:ext cx="2833675" cy="212525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s-MX"/>
          </a:p>
        </p:txBody>
      </p:sp>
      <p:sp>
        <p:nvSpPr>
          <p:cNvPr id="25603" name="Text Placeholder 4"/>
          <p:cNvSpPr>
            <a:spLocks noGrp="1"/>
          </p:cNvSpPr>
          <p:nvPr>
            <p:ph idx="1"/>
          </p:nvPr>
        </p:nvSpPr>
        <p:spPr bwMode="auto">
          <a:noFill/>
          <a:ln>
            <a:miter lim="800000"/>
            <a:headEnd/>
            <a:tailEnd/>
          </a:ln>
        </p:spPr>
        <p:txBody>
          <a:bodyPr vert="horz" wrap="square" lIns="91440" tIns="45720" rIns="91440" bIns="45720" numCol="1" anchorCtr="0" compatLnSpc="1">
            <a:prstTxWarp prst="textNoShape">
              <a:avLst/>
            </a:prstTxWarp>
          </a:bodyPr>
          <a:lstStyle/>
          <a:p>
            <a:pPr algn="ctr" eaLnBrk="1" hangingPunct="1"/>
            <a:r>
              <a:rPr lang="es-MX" sz="5400" dirty="0" smtClean="0">
                <a:hlinkClick r:id="rId2"/>
              </a:rPr>
              <a:t>www.tmsourcing.com</a:t>
            </a:r>
            <a:endParaRPr lang="es-MX" sz="5400" dirty="0" smtClean="0"/>
          </a:p>
          <a:p>
            <a:pPr algn="ctr" eaLnBrk="1" hangingPunct="1"/>
            <a:endParaRPr lang="es-MX"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68609 Forma"/>
          <p:cNvSpPr>
            <a:spLocks noGrp="1" noChangeArrowheads="1"/>
          </p:cNvSpPr>
          <p:nvPr>
            <p:ph type="title"/>
          </p:nvPr>
        </p:nvSpPr>
        <p:spPr>
          <a:ln cap="flat" algn="ctr">
            <a:headEnd type="none" w="med" len="med"/>
            <a:tailEnd type="none" w="med" len="med"/>
          </a:ln>
        </p:spPr>
        <p:txBody>
          <a:bodyPr rtlCol="0" anchor="t"/>
          <a:lstStyle/>
          <a:p>
            <a:pPr eaLnBrk="1" fontAlgn="auto" hangingPunct="1">
              <a:spcAft>
                <a:spcPts val="0"/>
              </a:spcAft>
              <a:defRPr/>
            </a:pPr>
            <a:r>
              <a:rPr lang="es-MX" smtClean="0"/>
              <a:t>Muy importante</a:t>
            </a:r>
            <a:endParaRPr lang="es-ES" smtClean="0"/>
          </a:p>
        </p:txBody>
      </p:sp>
      <p:sp>
        <p:nvSpPr>
          <p:cNvPr id="44035" name="68610 Forma"/>
          <p:cNvSpPr>
            <a:spLocks noGrp="1" noChangeArrowheads="1"/>
          </p:cNvSpPr>
          <p:nvPr>
            <p:ph idx="1"/>
          </p:nvPr>
        </p:nvSpPr>
        <p:spPr>
          <a:solidFill>
            <a:srgbClr val="FFFFFF"/>
          </a:solidFill>
          <a:ln algn="ctr">
            <a:solidFill>
              <a:srgbClr val="000000"/>
            </a:solidFill>
          </a:ln>
        </p:spPr>
        <p:txBody>
          <a:bodyPr/>
          <a:lstStyle/>
          <a:p>
            <a:pPr eaLnBrk="1" hangingPunct="1"/>
            <a:r>
              <a:rPr lang="es-MX" smtClean="0">
                <a:solidFill>
                  <a:srgbClr val="A50021"/>
                </a:solidFill>
              </a:rPr>
              <a:t>El presente es un documento informativo y no representa un dictamen </a:t>
            </a:r>
            <a:r>
              <a:rPr lang="en-US" smtClean="0">
                <a:solidFill>
                  <a:srgbClr val="A50021"/>
                </a:solidFill>
              </a:rPr>
              <a:t>u</a:t>
            </a:r>
            <a:r>
              <a:rPr lang="es-MX" smtClean="0">
                <a:solidFill>
                  <a:srgbClr val="A50021"/>
                </a:solidFill>
              </a:rPr>
              <a:t> opinión, legal o fiscal. </a:t>
            </a:r>
            <a:endParaRPr lang="es-ES" smtClean="0"/>
          </a:p>
          <a:p>
            <a:pPr eaLnBrk="1" hangingPunct="1"/>
            <a:r>
              <a:rPr lang="es-MX" smtClean="0">
                <a:solidFill>
                  <a:srgbClr val="A50021"/>
                </a:solidFill>
              </a:rPr>
              <a:t>Cada caso en particular debe de revisarse por separado por un especialista.</a:t>
            </a:r>
          </a:p>
          <a:p>
            <a:pPr eaLnBrk="1" hangingPunct="1"/>
            <a:r>
              <a:rPr lang="es-MX" smtClean="0">
                <a:solidFill>
                  <a:srgbClr val="A50021"/>
                </a:solidFill>
              </a:rPr>
              <a:t>Se recomienda tener asesoría legal y fiscal sobre los temas que este documento trata. </a:t>
            </a:r>
            <a:endParaRPr lang="en-US" smtClean="0">
              <a:solidFill>
                <a:srgbClr val="A50021"/>
              </a:solidFill>
            </a:endParaRPr>
          </a:p>
          <a:p>
            <a:pPr eaLnBrk="1" hangingPunct="1"/>
            <a:r>
              <a:rPr lang="es-MX" smtClean="0">
                <a:solidFill>
                  <a:srgbClr val="A50021"/>
                </a:solidFill>
              </a:rPr>
              <a:t>Las marcas citadas son propiedad de TMSourcing</a:t>
            </a:r>
            <a:r>
              <a:rPr lang="en-US" smtClean="0">
                <a:solidFill>
                  <a:srgbClr val="A50021"/>
                </a:solidFill>
              </a:rPr>
              <a:t>.</a:t>
            </a:r>
          </a:p>
          <a:p>
            <a:pPr eaLnBrk="1" hangingPunct="1"/>
            <a:r>
              <a:rPr lang="es-MX" smtClean="0">
                <a:solidFill>
                  <a:srgbClr val="A50021"/>
                </a:solidFill>
              </a:rPr>
              <a:t>Algunas condiciones aplican.</a:t>
            </a:r>
          </a:p>
          <a:p>
            <a:pPr eaLnBrk="1" hangingPunct="1"/>
            <a:endParaRPr lang="es-MX"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MX" dirty="0" err="1" smtClean="0"/>
              <a:t>INDICE</a:t>
            </a:r>
            <a:endParaRPr lang="es-MX" dirty="0"/>
          </a:p>
        </p:txBody>
      </p:sp>
      <p:sp>
        <p:nvSpPr>
          <p:cNvPr id="9" name="Content Placeholder 8"/>
          <p:cNvSpPr>
            <a:spLocks noGrp="1"/>
          </p:cNvSpPr>
          <p:nvPr>
            <p:ph idx="1"/>
          </p:nvPr>
        </p:nvSpPr>
        <p:spPr/>
        <p:txBody>
          <a:bodyPr>
            <a:normAutofit lnSpcReduction="10000"/>
          </a:bodyPr>
          <a:lstStyle/>
          <a:p>
            <a:pPr algn="just"/>
            <a:endParaRPr lang="es-MX" dirty="0" smtClean="0"/>
          </a:p>
          <a:p>
            <a:pPr marL="1433513" indent="-450850">
              <a:buAutoNum type="romanLcPeriod"/>
            </a:pPr>
            <a:r>
              <a:rPr lang="es-MX" dirty="0" smtClean="0"/>
              <a:t>Antecedentes</a:t>
            </a:r>
            <a:endParaRPr lang="es-MX" dirty="0" smtClean="0"/>
          </a:p>
          <a:p>
            <a:pPr marL="1433513" indent="-450850">
              <a:buAutoNum type="romanLcPeriod"/>
            </a:pPr>
            <a:r>
              <a:rPr lang="es-MX" dirty="0" smtClean="0"/>
              <a:t>Misión y Visión</a:t>
            </a:r>
          </a:p>
          <a:p>
            <a:pPr marL="1433513" indent="-450850">
              <a:buAutoNum type="romanLcPeriod"/>
            </a:pPr>
            <a:r>
              <a:rPr lang="es-MX" dirty="0" smtClean="0"/>
              <a:t>Planteamiento</a:t>
            </a:r>
          </a:p>
          <a:p>
            <a:pPr marL="1433513" indent="-450850">
              <a:buAutoNum type="romanLcPeriod"/>
            </a:pPr>
            <a:r>
              <a:rPr lang="es-MX" dirty="0" smtClean="0"/>
              <a:t>Mercados</a:t>
            </a:r>
          </a:p>
          <a:p>
            <a:pPr marL="1433513" indent="-450850">
              <a:buAutoNum type="romanLcPeriod"/>
            </a:pPr>
            <a:r>
              <a:rPr lang="es-MX" dirty="0" smtClean="0"/>
              <a:t>Asistentes</a:t>
            </a:r>
          </a:p>
          <a:p>
            <a:pPr marL="1433513" indent="-450850">
              <a:buAutoNum type="romanLcPeriod"/>
            </a:pPr>
            <a:r>
              <a:rPr lang="es-MX" dirty="0" smtClean="0"/>
              <a:t>Datos del evento</a:t>
            </a:r>
          </a:p>
          <a:p>
            <a:pPr marL="1433513" indent="-450850">
              <a:buFontTx/>
              <a:buAutoNum type="romanLcPeriod"/>
            </a:pPr>
            <a:r>
              <a:rPr lang="es-MX" dirty="0" smtClean="0"/>
              <a:t>Metodología</a:t>
            </a:r>
          </a:p>
          <a:p>
            <a:pPr marL="1433513" indent="-450850">
              <a:buAutoNum type="romanLcPeriod"/>
            </a:pPr>
            <a:r>
              <a:rPr lang="es-MX" dirty="0" smtClean="0"/>
              <a:t>Agenda</a:t>
            </a:r>
          </a:p>
          <a:p>
            <a:pPr marL="1433513" indent="-450850">
              <a:buAutoNum type="romanLcPeriod"/>
            </a:pPr>
            <a:r>
              <a:rPr lang="es-MX" dirty="0" smtClean="0"/>
              <a:t>Oportunidad</a:t>
            </a:r>
          </a:p>
          <a:p>
            <a:pPr marL="1433513" indent="-450850">
              <a:buAutoNum type="romanLcPeriod"/>
            </a:pPr>
            <a:r>
              <a:rPr lang="es-MX" dirty="0" smtClean="0"/>
              <a:t>Patrocinios</a:t>
            </a:r>
          </a:p>
          <a:p>
            <a:endParaRPr lang="es-MX" dirty="0"/>
          </a:p>
        </p:txBody>
      </p:sp>
      <p:sp>
        <p:nvSpPr>
          <p:cNvPr id="12291" name="Slide Number Placeholder 3"/>
          <p:cNvSpPr>
            <a:spLocks noGrp="1"/>
          </p:cNvSpPr>
          <p:nvPr>
            <p:ph type="sldNum" sz="quarter" idx="11"/>
          </p:nvPr>
        </p:nvSpPr>
        <p:spPr>
          <a:noFill/>
        </p:spPr>
        <p:txBody>
          <a:bodyPr/>
          <a:lstStyle/>
          <a:p>
            <a:fld id="{66077677-BEA9-4FCD-B7C2-FA3B6A58CF99}" type="slidenum">
              <a:rPr lang="es-MX" smtClean="0"/>
              <a:pPr/>
              <a:t>2</a:t>
            </a:fld>
            <a:endParaRPr lang="en-US" smtClean="0"/>
          </a:p>
        </p:txBody>
      </p:sp>
      <p:sp>
        <p:nvSpPr>
          <p:cNvPr id="12292" name="Rectangle 6"/>
          <p:cNvSpPr>
            <a:spLocks noChangeArrowheads="1"/>
          </p:cNvSpPr>
          <p:nvPr/>
        </p:nvSpPr>
        <p:spPr bwMode="auto">
          <a:xfrm>
            <a:off x="285750" y="1285860"/>
            <a:ext cx="8458200" cy="4093428"/>
          </a:xfrm>
          <a:prstGeom prst="rect">
            <a:avLst/>
          </a:prstGeom>
          <a:noFill/>
          <a:ln w="9525">
            <a:noFill/>
            <a:miter lim="800000"/>
            <a:headEnd/>
            <a:tailEnd/>
          </a:ln>
        </p:spPr>
        <p:txBody>
          <a:bodyPr wrap="square">
            <a:spAutoFit/>
          </a:bodyPr>
          <a:lstStyle/>
          <a:p>
            <a:pPr marL="514350" indent="-514350" algn="just">
              <a:buAutoNum type="romanLcPeriod"/>
            </a:pPr>
            <a:endParaRPr lang="es-MX" sz="2000" dirty="0" smtClean="0">
              <a:solidFill>
                <a:schemeClr val="tx1"/>
              </a:solidFill>
            </a:endParaRPr>
          </a:p>
          <a:p>
            <a:pPr marL="514350" indent="-514350" algn="just">
              <a:buAutoNum type="romanLcPeriod"/>
            </a:pPr>
            <a:endParaRPr lang="es-MX" sz="2000" dirty="0" smtClean="0">
              <a:solidFill>
                <a:schemeClr val="tx1"/>
              </a:solidFill>
            </a:endParaRPr>
          </a:p>
          <a:p>
            <a:pPr marL="514350" indent="-514350" algn="just">
              <a:buAutoNum type="romanLcPeriod"/>
            </a:pPr>
            <a:endParaRPr lang="es-MX" sz="2000" dirty="0" smtClean="0">
              <a:solidFill>
                <a:schemeClr val="tx1"/>
              </a:solidFill>
            </a:endParaRPr>
          </a:p>
          <a:p>
            <a:pPr algn="just"/>
            <a:endParaRPr lang="es-MX" sz="2000" dirty="0" smtClean="0">
              <a:solidFill>
                <a:schemeClr val="tx1"/>
              </a:solidFill>
            </a:endParaRPr>
          </a:p>
          <a:p>
            <a:pPr algn="just"/>
            <a:endParaRPr lang="es-MX" sz="2000" dirty="0" smtClean="0">
              <a:solidFill>
                <a:schemeClr val="tx1"/>
              </a:solidFill>
            </a:endParaRPr>
          </a:p>
          <a:p>
            <a:pPr algn="just"/>
            <a:endParaRPr lang="es-MX" sz="2000" dirty="0" smtClean="0">
              <a:solidFill>
                <a:schemeClr val="tx1"/>
              </a:solidFill>
            </a:endParaRPr>
          </a:p>
          <a:p>
            <a:pPr algn="just"/>
            <a:endParaRPr lang="es-MX" sz="2000" dirty="0" smtClean="0">
              <a:solidFill>
                <a:schemeClr val="tx1"/>
              </a:solidFill>
            </a:endParaRPr>
          </a:p>
          <a:p>
            <a:pPr algn="just"/>
            <a:endParaRPr lang="es-MX" sz="2000" dirty="0" smtClean="0">
              <a:solidFill>
                <a:schemeClr val="tx1"/>
              </a:solidFill>
            </a:endParaRPr>
          </a:p>
          <a:p>
            <a:pPr algn="just"/>
            <a:endParaRPr lang="es-MX" sz="2000" dirty="0" smtClean="0">
              <a:solidFill>
                <a:schemeClr val="tx1"/>
              </a:solidFill>
            </a:endParaRPr>
          </a:p>
          <a:p>
            <a:pPr algn="just"/>
            <a:endParaRPr lang="es-MX" sz="2000" dirty="0" smtClean="0">
              <a:solidFill>
                <a:schemeClr val="tx1"/>
              </a:solidFill>
            </a:endParaRPr>
          </a:p>
          <a:p>
            <a:pPr algn="just"/>
            <a:endParaRPr lang="es-MX" sz="2000" dirty="0" smtClean="0">
              <a:solidFill>
                <a:schemeClr val="tx1"/>
              </a:solidFill>
            </a:endParaRPr>
          </a:p>
          <a:p>
            <a:pPr algn="just"/>
            <a:endParaRPr lang="es-MX" sz="2000" dirty="0" smtClean="0">
              <a:solidFill>
                <a:schemeClr val="tx1"/>
              </a:solidFill>
            </a:endParaRPr>
          </a:p>
          <a:p>
            <a:pPr algn="just"/>
            <a:endParaRPr lang="es-MX" sz="2000"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title"/>
          </p:nvPr>
        </p:nvSpPr>
        <p:spPr/>
        <p:txBody>
          <a:bodyPr/>
          <a:lstStyle/>
          <a:p>
            <a:pPr eaLnBrk="1" hangingPunct="1">
              <a:defRPr/>
            </a:pPr>
            <a:r>
              <a:rPr lang="es-MX" dirty="0" smtClean="0">
                <a:solidFill>
                  <a:schemeClr val="tx1"/>
                </a:solidFill>
                <a:effectLst>
                  <a:outerShdw blurRad="38100" dist="38100" dir="2700000" algn="tl">
                    <a:srgbClr val="000000">
                      <a:alpha val="43137"/>
                    </a:srgbClr>
                  </a:outerShdw>
                </a:effectLst>
              </a:rPr>
              <a:t>Antecedentes</a:t>
            </a:r>
          </a:p>
        </p:txBody>
      </p:sp>
      <p:sp>
        <p:nvSpPr>
          <p:cNvPr id="7" name="Content Placeholder 6"/>
          <p:cNvSpPr>
            <a:spLocks noGrp="1"/>
          </p:cNvSpPr>
          <p:nvPr>
            <p:ph idx="1"/>
          </p:nvPr>
        </p:nvSpPr>
        <p:spPr/>
        <p:txBody>
          <a:bodyPr>
            <a:normAutofit fontScale="62500" lnSpcReduction="20000"/>
          </a:bodyPr>
          <a:lstStyle/>
          <a:p>
            <a:pPr>
              <a:buNone/>
            </a:pPr>
            <a:r>
              <a:rPr lang="es-MX" b="1" i="1" dirty="0" smtClean="0"/>
              <a:t>1er Encuentro Fiduciario</a:t>
            </a:r>
          </a:p>
          <a:p>
            <a:pPr>
              <a:buNone/>
            </a:pPr>
            <a:r>
              <a:rPr lang="es-MX" b="1" i="1" dirty="0" smtClean="0"/>
              <a:t>Cuernavaca </a:t>
            </a:r>
            <a:r>
              <a:rPr lang="es-MX" b="1" i="1" dirty="0" smtClean="0"/>
              <a:t>Morelos, Hotel “Las Mañanitas”.</a:t>
            </a:r>
          </a:p>
          <a:p>
            <a:pPr algn="just"/>
            <a:endParaRPr lang="es-MX" dirty="0" smtClean="0"/>
          </a:p>
          <a:p>
            <a:pPr algn="just"/>
            <a:r>
              <a:rPr lang="es-MX" dirty="0" smtClean="0"/>
              <a:t>El pasado 1 y 2 de octubre de 2009, TMSourcing consideró oportuna la idea de llevar a cabo el 1er Encuentro Fiduciario en México, con la finalidad de reunirse para identificar, medir y buscar opciones para mitigar los riesgos en los negocios financieros y bancarios, pues esto es indispensable para la vida y el futuro de las empresas. </a:t>
            </a:r>
          </a:p>
          <a:p>
            <a:pPr algn="just"/>
            <a:endParaRPr lang="es-MX" dirty="0" smtClean="0"/>
          </a:p>
          <a:p>
            <a:pPr algn="just"/>
            <a:r>
              <a:rPr lang="es-MX" dirty="0" smtClean="0"/>
              <a:t>El objetivo del evento fue reunir al mercado fiduciario para conocer y desarrollar estrategias juntos y estuvo dirigido a los especialistas que discutieron en mesas de trabajo los temas de mayor relevancia fiduciaria, en materias administrativa, legal, marketing y tecnologías de la información.</a:t>
            </a:r>
          </a:p>
          <a:p>
            <a:pPr algn="just"/>
            <a:endParaRPr lang="es-MX" dirty="0" smtClean="0"/>
          </a:p>
          <a:p>
            <a:pPr algn="just"/>
            <a:r>
              <a:rPr lang="es-MX" dirty="0" smtClean="0"/>
              <a:t>En este evento tan importante contamos con la participación de instituciones como </a:t>
            </a:r>
            <a:r>
              <a:rPr lang="es-MX" dirty="0" err="1" smtClean="0"/>
              <a:t>NAFIN</a:t>
            </a:r>
            <a:r>
              <a:rPr lang="es-MX" dirty="0" smtClean="0"/>
              <a:t>, BBVA Bancomer, Banco Azteca, Banco </a:t>
            </a:r>
            <a:r>
              <a:rPr lang="es-MX" dirty="0" err="1" smtClean="0"/>
              <a:t>Multiva</a:t>
            </a:r>
            <a:r>
              <a:rPr lang="es-MX" dirty="0" smtClean="0"/>
              <a:t>, Deutsche Bank, Banco Nacional de Costa Rica, </a:t>
            </a:r>
            <a:r>
              <a:rPr lang="es-MX" dirty="0" err="1" smtClean="0"/>
              <a:t>Protego</a:t>
            </a:r>
            <a:r>
              <a:rPr lang="es-MX" dirty="0" smtClean="0"/>
              <a:t>, CI Grupo Caja Mediterráneo; empresas privadas como </a:t>
            </a:r>
            <a:r>
              <a:rPr lang="es-MX" dirty="0" err="1" smtClean="0"/>
              <a:t>EFIM</a:t>
            </a:r>
            <a:r>
              <a:rPr lang="es-MX" dirty="0" smtClean="0"/>
              <a:t>, </a:t>
            </a:r>
            <a:r>
              <a:rPr lang="es-MX" dirty="0" err="1" smtClean="0"/>
              <a:t>Order</a:t>
            </a:r>
            <a:r>
              <a:rPr lang="es-MX" dirty="0" smtClean="0"/>
              <a:t> Express, </a:t>
            </a:r>
            <a:r>
              <a:rPr lang="es-MX" dirty="0" err="1" smtClean="0"/>
              <a:t>Patrimonium</a:t>
            </a:r>
            <a:r>
              <a:rPr lang="es-MX" dirty="0" smtClean="0"/>
              <a:t> Fiducia, </a:t>
            </a:r>
            <a:r>
              <a:rPr lang="es-MX" dirty="0" err="1" smtClean="0"/>
              <a:t>Cualli</a:t>
            </a:r>
            <a:r>
              <a:rPr lang="es-MX" dirty="0" smtClean="0"/>
              <a:t> Financiera, entre otras; dependencias de gobierno enfocadas al fideicomiso del campo como </a:t>
            </a:r>
            <a:r>
              <a:rPr lang="es-MX" dirty="0" err="1" smtClean="0"/>
              <a:t>FIRA</a:t>
            </a:r>
            <a:r>
              <a:rPr lang="es-MX" dirty="0" smtClean="0"/>
              <a:t>; asociaciones de Uniones de Crédito como </a:t>
            </a:r>
            <a:r>
              <a:rPr lang="es-MX" dirty="0" err="1" smtClean="0"/>
              <a:t>CONUNION</a:t>
            </a:r>
            <a:r>
              <a:rPr lang="es-MX" dirty="0" smtClean="0"/>
              <a:t>; despachos del calibre de </a:t>
            </a:r>
            <a:r>
              <a:rPr lang="es-MX" dirty="0" err="1" smtClean="0"/>
              <a:t>Santamarina</a:t>
            </a:r>
            <a:r>
              <a:rPr lang="es-MX" dirty="0" smtClean="0"/>
              <a:t> &amp; </a:t>
            </a:r>
            <a:r>
              <a:rPr lang="es-MX" dirty="0" err="1" smtClean="0"/>
              <a:t>Steta</a:t>
            </a:r>
            <a:r>
              <a:rPr lang="es-MX" dirty="0" smtClean="0"/>
              <a:t>; asesores fiscales de la calidad de </a:t>
            </a:r>
            <a:r>
              <a:rPr lang="es-MX" dirty="0" err="1" smtClean="0"/>
              <a:t>OSY</a:t>
            </a:r>
            <a:r>
              <a:rPr lang="es-MX" dirty="0" smtClean="0"/>
              <a:t>; </a:t>
            </a:r>
            <a:r>
              <a:rPr lang="es-MX" dirty="0" smtClean="0">
                <a:hlinkClick r:id="rId3"/>
              </a:rPr>
              <a:t>http://www.tmsourcing.com/noticias.php?id=17 </a:t>
            </a:r>
            <a:endParaRPr lang="es-MX" dirty="0" smtClean="0"/>
          </a:p>
          <a:p>
            <a:pPr algn="just"/>
            <a:endParaRPr lang="es-MX" dirty="0" smtClean="0"/>
          </a:p>
          <a:p>
            <a:pPr algn="just"/>
            <a:r>
              <a:rPr lang="es-MX" dirty="0" smtClean="0"/>
              <a:t>La respuesta de nuestros asistente fue un éxito, ellos serán parte de este evento en Junio de 2010, en donde esperamos contar con más de 100 asistentes.</a:t>
            </a:r>
          </a:p>
          <a:p>
            <a:pPr>
              <a:buNone/>
            </a:pPr>
            <a:endParaRPr lang="es-MX" dirty="0"/>
          </a:p>
        </p:txBody>
      </p:sp>
      <p:sp>
        <p:nvSpPr>
          <p:cNvPr id="12291" name="Slide Number Placeholder 3"/>
          <p:cNvSpPr>
            <a:spLocks noGrp="1"/>
          </p:cNvSpPr>
          <p:nvPr>
            <p:ph type="sldNum" sz="quarter" idx="11"/>
          </p:nvPr>
        </p:nvSpPr>
        <p:spPr>
          <a:noFill/>
        </p:spPr>
        <p:txBody>
          <a:bodyPr/>
          <a:lstStyle/>
          <a:p>
            <a:fld id="{66077677-BEA9-4FCD-B7C2-FA3B6A58CF99}" type="slidenum">
              <a:rPr lang="es-MX" smtClean="0"/>
              <a:pPr/>
              <a:t>3</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Grp="1" noChangeArrowheads="1"/>
          </p:cNvSpPr>
          <p:nvPr>
            <p:ph type="title"/>
          </p:nvPr>
        </p:nvSpPr>
        <p:spPr/>
        <p:txBody>
          <a:bodyPr/>
          <a:lstStyle/>
          <a:p>
            <a:pPr eaLnBrk="1" hangingPunct="1">
              <a:defRPr/>
            </a:pPr>
            <a:r>
              <a:rPr lang="es-MX" dirty="0" smtClean="0">
                <a:solidFill>
                  <a:schemeClr val="tx1"/>
                </a:solidFill>
                <a:effectLst>
                  <a:outerShdw blurRad="38100" dist="38100" dir="2700000" algn="tl">
                    <a:srgbClr val="000000">
                      <a:alpha val="43137"/>
                    </a:srgbClr>
                  </a:outerShdw>
                </a:effectLst>
              </a:rPr>
              <a:t>Misión y Visión</a:t>
            </a:r>
          </a:p>
        </p:txBody>
      </p:sp>
      <p:sp>
        <p:nvSpPr>
          <p:cNvPr id="17412" name="733186 Forma"/>
          <p:cNvSpPr>
            <a:spLocks noGrp="1" noChangeArrowheads="1"/>
          </p:cNvSpPr>
          <p:nvPr>
            <p:ph idx="1"/>
          </p:nvPr>
        </p:nvSpPr>
        <p:spPr/>
        <p:txBody>
          <a:bodyPr/>
          <a:lstStyle/>
          <a:p>
            <a:pPr algn="just" eaLnBrk="1" hangingPunct="1">
              <a:buFontTx/>
              <a:buNone/>
              <a:defRPr/>
            </a:pPr>
            <a:r>
              <a:rPr lang="es-MX" sz="2000" b="1" dirty="0" smtClean="0"/>
              <a:t>Visión </a:t>
            </a:r>
          </a:p>
          <a:p>
            <a:pPr marL="0" indent="0" algn="just" eaLnBrk="1" hangingPunct="1">
              <a:buFontTx/>
              <a:buNone/>
              <a:defRPr/>
            </a:pPr>
            <a:r>
              <a:rPr lang="es-MX" sz="2000" dirty="0" smtClean="0"/>
              <a:t>Ser el principal evento latinoamericano que desarrolle estrategias en conjunto con diferentes perfiles fiduciarios y posicionar a México como el impulsor de dicha comunidad.</a:t>
            </a:r>
            <a:endParaRPr lang="es-ES" sz="2000" dirty="0" smtClean="0"/>
          </a:p>
        </p:txBody>
      </p:sp>
      <p:sp>
        <p:nvSpPr>
          <p:cNvPr id="12291" name="Slide Number Placeholder 3"/>
          <p:cNvSpPr>
            <a:spLocks noGrp="1"/>
          </p:cNvSpPr>
          <p:nvPr>
            <p:ph type="sldNum" sz="quarter" idx="11"/>
          </p:nvPr>
        </p:nvSpPr>
        <p:spPr>
          <a:noFill/>
        </p:spPr>
        <p:txBody>
          <a:bodyPr/>
          <a:lstStyle/>
          <a:p>
            <a:fld id="{66077677-BEA9-4FCD-B7C2-FA3B6A58CF99}" type="slidenum">
              <a:rPr lang="es-MX" smtClean="0"/>
              <a:pPr/>
              <a:t>4</a:t>
            </a:fld>
            <a:endParaRPr lang="en-US" smtClean="0"/>
          </a:p>
        </p:txBody>
      </p:sp>
      <p:sp>
        <p:nvSpPr>
          <p:cNvPr id="12292" name="Rectangle 6"/>
          <p:cNvSpPr>
            <a:spLocks noChangeArrowheads="1"/>
          </p:cNvSpPr>
          <p:nvPr/>
        </p:nvSpPr>
        <p:spPr bwMode="auto">
          <a:xfrm>
            <a:off x="4475612" y="2814410"/>
            <a:ext cx="4177069" cy="1938992"/>
          </a:xfrm>
          <a:prstGeom prst="rect">
            <a:avLst/>
          </a:prstGeom>
          <a:noFill/>
          <a:ln w="9525">
            <a:noFill/>
            <a:miter lim="800000"/>
            <a:headEnd/>
            <a:tailEnd/>
          </a:ln>
        </p:spPr>
        <p:txBody>
          <a:bodyPr wrap="square">
            <a:spAutoFit/>
          </a:bodyPr>
          <a:lstStyle/>
          <a:p>
            <a:pPr algn="just"/>
            <a:r>
              <a:rPr lang="es-MX" sz="2000" b="1" dirty="0">
                <a:solidFill>
                  <a:schemeClr val="tx1"/>
                </a:solidFill>
              </a:rPr>
              <a:t>Misión</a:t>
            </a:r>
          </a:p>
          <a:p>
            <a:pPr algn="just"/>
            <a:r>
              <a:rPr lang="es-MX" sz="2000" dirty="0">
                <a:solidFill>
                  <a:schemeClr val="tx1"/>
                </a:solidFill>
              </a:rPr>
              <a:t>Reunir </a:t>
            </a:r>
            <a:r>
              <a:rPr lang="es-MX" sz="2000" dirty="0" smtClean="0">
                <a:solidFill>
                  <a:schemeClr val="tx1"/>
                </a:solidFill>
              </a:rPr>
              <a:t>al mercado fiduciario para conocer y desarrollar estrategias juntos con la finalidad de tratar  los diferentes elementos fiduciarios, de </a:t>
            </a:r>
            <a:r>
              <a:rPr lang="es-MX" sz="2000" dirty="0">
                <a:solidFill>
                  <a:schemeClr val="tx1"/>
                </a:solidFill>
              </a:rPr>
              <a:t>una manera </a:t>
            </a:r>
            <a:r>
              <a:rPr lang="es-MX" sz="2000" dirty="0" smtClean="0">
                <a:solidFill>
                  <a:schemeClr val="tx1"/>
                </a:solidFill>
              </a:rPr>
              <a:t>confidencial y abierta.  </a:t>
            </a:r>
            <a:endParaRPr lang="es-MX" sz="2000" dirty="0">
              <a:solidFill>
                <a:schemeClr val="tx1"/>
              </a:solidFill>
            </a:endParaRPr>
          </a:p>
        </p:txBody>
      </p:sp>
      <p:graphicFrame>
        <p:nvGraphicFramePr>
          <p:cNvPr id="8" name="Diagram 4"/>
          <p:cNvGraphicFramePr/>
          <p:nvPr/>
        </p:nvGraphicFramePr>
        <p:xfrm>
          <a:off x="0" y="2857496"/>
          <a:ext cx="4643438" cy="264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p:cNvSpPr>
            <a:spLocks noGrp="1" noChangeArrowheads="1"/>
          </p:cNvSpPr>
          <p:nvPr>
            <p:ph type="title"/>
          </p:nvPr>
        </p:nvSpPr>
        <p:spPr/>
        <p:txBody>
          <a:bodyPr/>
          <a:lstStyle/>
          <a:p>
            <a:pPr eaLnBrk="1" hangingPunct="1">
              <a:defRPr/>
            </a:pPr>
            <a:r>
              <a:rPr lang="es-MX" dirty="0" smtClean="0"/>
              <a:t>Planteamiento</a:t>
            </a:r>
          </a:p>
        </p:txBody>
      </p:sp>
      <p:graphicFrame>
        <p:nvGraphicFramePr>
          <p:cNvPr id="7" name="6 Marcador de contenido"/>
          <p:cNvGraphicFramePr>
            <a:graphicFrameLocks noGrp="1"/>
          </p:cNvGraphicFramePr>
          <p:nvPr>
            <p:ph idx="1"/>
          </p:nvPr>
        </p:nvGraphicFramePr>
        <p:xfrm>
          <a:off x="0" y="900752"/>
          <a:ext cx="9144000" cy="4957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eaLnBrk="1" hangingPunct="1">
              <a:defRPr/>
            </a:pPr>
            <a:r>
              <a:rPr lang="es-MX" dirty="0" smtClean="0"/>
              <a:t>Mercados</a:t>
            </a:r>
          </a:p>
        </p:txBody>
      </p:sp>
      <p:graphicFrame>
        <p:nvGraphicFramePr>
          <p:cNvPr id="4" name="3 Marcador de contenido"/>
          <p:cNvGraphicFramePr>
            <a:graphicFrameLocks noGrp="1"/>
          </p:cNvGraphicFramePr>
          <p:nvPr>
            <p:ph idx="1"/>
          </p:nvPr>
        </p:nvGraphicFramePr>
        <p:xfrm>
          <a:off x="498143" y="348232"/>
          <a:ext cx="8229600" cy="4786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pPr eaLnBrk="1" hangingPunct="1">
              <a:defRPr/>
            </a:pPr>
            <a:r>
              <a:rPr lang="es-MX" dirty="0" smtClean="0"/>
              <a:t>Asistentes</a:t>
            </a:r>
          </a:p>
        </p:txBody>
      </p:sp>
      <p:graphicFrame>
        <p:nvGraphicFramePr>
          <p:cNvPr id="8" name="7 Diagrama"/>
          <p:cNvGraphicFramePr/>
          <p:nvPr/>
        </p:nvGraphicFramePr>
        <p:xfrm>
          <a:off x="524130" y="814587"/>
          <a:ext cx="821537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Título"/>
          <p:cNvSpPr>
            <a:spLocks noGrp="1"/>
          </p:cNvSpPr>
          <p:nvPr>
            <p:ph type="title"/>
          </p:nvPr>
        </p:nvSpPr>
        <p:spPr/>
        <p:txBody>
          <a:bodyPr/>
          <a:lstStyle/>
          <a:p>
            <a:pPr eaLnBrk="1" hangingPunct="1">
              <a:defRPr/>
            </a:pPr>
            <a:r>
              <a:rPr lang="es-MX" dirty="0" smtClean="0"/>
              <a:t>Datos del evento</a:t>
            </a:r>
          </a:p>
        </p:txBody>
      </p:sp>
      <p:graphicFrame>
        <p:nvGraphicFramePr>
          <p:cNvPr id="6" name="5 Marcador de contenido"/>
          <p:cNvGraphicFramePr>
            <a:graphicFrameLocks noGrp="1"/>
          </p:cNvGraphicFramePr>
          <p:nvPr>
            <p:ph idx="1"/>
          </p:nvPr>
        </p:nvGraphicFramePr>
        <p:xfrm>
          <a:off x="457200" y="1071563"/>
          <a:ext cx="8229657" cy="3050092"/>
        </p:xfrm>
        <a:graphic>
          <a:graphicData uri="http://schemas.openxmlformats.org/drawingml/2006/table">
            <a:tbl>
              <a:tblPr firstRow="1" bandRow="1">
                <a:tableStyleId>{5C22544A-7EE6-4342-B048-85BDC9FD1C3A}</a:tableStyleId>
              </a:tblPr>
              <a:tblGrid>
                <a:gridCol w="2793553"/>
                <a:gridCol w="5436104"/>
              </a:tblGrid>
              <a:tr h="453476">
                <a:tc>
                  <a:txBody>
                    <a:bodyPr/>
                    <a:lstStyle/>
                    <a:p>
                      <a:r>
                        <a:rPr lang="es-MX" dirty="0" smtClean="0"/>
                        <a:t>Concepto</a:t>
                      </a:r>
                      <a:endParaRPr lang="es-MX" dirty="0"/>
                    </a:p>
                  </a:txBody>
                  <a:tcPr marL="96641" marR="96641">
                    <a:cell3D prstMaterial="dkEdge">
                      <a:bevel prst="cross"/>
                      <a:lightRig rig="flood" dir="t"/>
                    </a:cell3D>
                    <a:solidFill>
                      <a:schemeClr val="tx2"/>
                    </a:solidFill>
                  </a:tcPr>
                </a:tc>
                <a:tc>
                  <a:txBody>
                    <a:bodyPr/>
                    <a:lstStyle/>
                    <a:p>
                      <a:r>
                        <a:rPr lang="es-MX" dirty="0" smtClean="0"/>
                        <a:t>Dato</a:t>
                      </a:r>
                      <a:endParaRPr lang="es-MX" dirty="0"/>
                    </a:p>
                  </a:txBody>
                  <a:tcPr marL="96641" marR="96641">
                    <a:cell3D prstMaterial="dkEdge">
                      <a:bevel prst="cross"/>
                      <a:lightRig rig="flood" dir="t"/>
                    </a:cell3D>
                    <a:solidFill>
                      <a:schemeClr val="tx2"/>
                    </a:solidFill>
                  </a:tcPr>
                </a:tc>
              </a:tr>
              <a:tr h="453476">
                <a:tc>
                  <a:txBody>
                    <a:bodyPr/>
                    <a:lstStyle/>
                    <a:p>
                      <a:r>
                        <a:rPr lang="es-MX" dirty="0" smtClean="0"/>
                        <a:t>Fecha</a:t>
                      </a:r>
                      <a:endParaRPr lang="es-MX" dirty="0"/>
                    </a:p>
                  </a:txBody>
                  <a:tcPr marL="96641" marR="96641">
                    <a:cell3D prstMaterial="dkEdge">
                      <a:bevel prst="cross"/>
                      <a:lightRig rig="flood" dir="t"/>
                    </a:cell3D>
                  </a:tcPr>
                </a:tc>
                <a:tc>
                  <a:txBody>
                    <a:bodyPr/>
                    <a:lstStyle/>
                    <a:p>
                      <a:r>
                        <a:rPr lang="es-MX" dirty="0" smtClean="0"/>
                        <a:t>Jueves</a:t>
                      </a:r>
                      <a:r>
                        <a:rPr lang="es-MX" baseline="0" dirty="0" smtClean="0"/>
                        <a:t> 17 de junio de 2010.</a:t>
                      </a:r>
                      <a:endParaRPr lang="es-MX" dirty="0"/>
                    </a:p>
                  </a:txBody>
                  <a:tcPr marL="96641" marR="96641">
                    <a:cell3D prstMaterial="dkEdge">
                      <a:bevel prst="cross"/>
                      <a:lightRig rig="flood" dir="t"/>
                    </a:cell3D>
                  </a:tcPr>
                </a:tc>
              </a:tr>
              <a:tr h="453476">
                <a:tc>
                  <a:txBody>
                    <a:bodyPr/>
                    <a:lstStyle/>
                    <a:p>
                      <a:r>
                        <a:rPr lang="es-MX" dirty="0" smtClean="0"/>
                        <a:t>Lugar</a:t>
                      </a:r>
                      <a:endParaRPr lang="es-MX" dirty="0"/>
                    </a:p>
                  </a:txBody>
                  <a:tcPr marL="96641" marR="96641">
                    <a:cell3D prstMaterial="dkEdge">
                      <a:bevel prst="cross"/>
                      <a:lightRig rig="flood" dir="t"/>
                    </a:cell3D>
                  </a:tcPr>
                </a:tc>
                <a:tc>
                  <a:txBody>
                    <a:bodyPr/>
                    <a:lstStyle/>
                    <a:p>
                      <a:r>
                        <a:rPr lang="es-MX" dirty="0" smtClean="0"/>
                        <a:t>Hotel “Las Mañanitas”, Cuernavaca,</a:t>
                      </a:r>
                      <a:r>
                        <a:rPr lang="es-MX" baseline="0" dirty="0" smtClean="0"/>
                        <a:t> Morelos.</a:t>
                      </a:r>
                      <a:endParaRPr lang="es-MX" dirty="0"/>
                    </a:p>
                  </a:txBody>
                  <a:tcPr marL="96641" marR="96641">
                    <a:cell3D prstMaterial="dkEdge">
                      <a:bevel prst="cross"/>
                      <a:lightRig rig="flood" dir="t"/>
                    </a:cell3D>
                  </a:tcPr>
                </a:tc>
              </a:tr>
              <a:tr h="453476">
                <a:tc>
                  <a:txBody>
                    <a:bodyPr/>
                    <a:lstStyle/>
                    <a:p>
                      <a:r>
                        <a:rPr lang="es-MX" dirty="0" smtClean="0"/>
                        <a:t>Numero</a:t>
                      </a:r>
                      <a:r>
                        <a:rPr lang="es-MX" baseline="0" dirty="0" smtClean="0"/>
                        <a:t> de Asistentes</a:t>
                      </a:r>
                      <a:endParaRPr lang="es-MX" dirty="0"/>
                    </a:p>
                  </a:txBody>
                  <a:tcPr marL="96641" marR="96641">
                    <a:cell3D prstMaterial="dkEdge">
                      <a:bevel prst="cross"/>
                      <a:lightRig rig="flood" dir="t"/>
                    </a:cell3D>
                  </a:tcPr>
                </a:tc>
                <a:tc>
                  <a:txBody>
                    <a:bodyPr/>
                    <a:lstStyle/>
                    <a:p>
                      <a:r>
                        <a:rPr lang="es-MX" dirty="0" smtClean="0"/>
                        <a:t>90</a:t>
                      </a:r>
                      <a:endParaRPr lang="es-MX" dirty="0"/>
                    </a:p>
                  </a:txBody>
                  <a:tcPr marL="96641" marR="96641">
                    <a:cell3D prstMaterial="dkEdge">
                      <a:bevel prst="cross"/>
                      <a:lightRig rig="flood" dir="t"/>
                    </a:cell3D>
                  </a:tcPr>
                </a:tc>
              </a:tr>
              <a:tr h="453476">
                <a:tc>
                  <a:txBody>
                    <a:bodyPr/>
                    <a:lstStyle/>
                    <a:p>
                      <a:r>
                        <a:rPr lang="es-MX" dirty="0" smtClean="0"/>
                        <a:t>Jefes de Mesa</a:t>
                      </a:r>
                      <a:endParaRPr lang="es-MX" dirty="0"/>
                    </a:p>
                  </a:txBody>
                  <a:tcPr marL="96641" marR="96641">
                    <a:cell3D prstMaterial="dkEdge">
                      <a:bevel prst="cross"/>
                      <a:lightRig rig="flood" dir="t"/>
                    </a:cell3D>
                  </a:tcPr>
                </a:tc>
                <a:tc>
                  <a:txBody>
                    <a:bodyPr/>
                    <a:lstStyle/>
                    <a:p>
                      <a:r>
                        <a:rPr lang="es-MX" dirty="0" smtClean="0"/>
                        <a:t>10</a:t>
                      </a:r>
                      <a:endParaRPr lang="es-MX" dirty="0"/>
                    </a:p>
                  </a:txBody>
                  <a:tcPr marL="96641" marR="96641">
                    <a:cell3D prstMaterial="dkEdge">
                      <a:bevel prst="cross"/>
                      <a:lightRig rig="flood" dir="t"/>
                    </a:cell3D>
                  </a:tcPr>
                </a:tc>
              </a:tr>
              <a:tr h="782712">
                <a:tc>
                  <a:txBody>
                    <a:bodyPr/>
                    <a:lstStyle/>
                    <a:p>
                      <a:r>
                        <a:rPr lang="es-MX" dirty="0" smtClean="0"/>
                        <a:t>Servicios</a:t>
                      </a:r>
                      <a:endParaRPr lang="es-MX" dirty="0"/>
                    </a:p>
                  </a:txBody>
                  <a:tcPr marL="96641" marR="96641">
                    <a:cell3D prstMaterial="dkEdge">
                      <a:bevel prst="cross"/>
                      <a:lightRig rig="flood" dir="t"/>
                    </a:cell3D>
                  </a:tcPr>
                </a:tc>
                <a:tc>
                  <a:txBody>
                    <a:bodyPr/>
                    <a:lstStyle/>
                    <a:p>
                      <a:r>
                        <a:rPr lang="en-US" noProof="0" dirty="0" smtClean="0"/>
                        <a:t>Coffee break </a:t>
                      </a:r>
                      <a:r>
                        <a:rPr lang="en-US" noProof="0" dirty="0" err="1" smtClean="0"/>
                        <a:t>todo</a:t>
                      </a:r>
                      <a:r>
                        <a:rPr lang="en-US" baseline="0" noProof="0" dirty="0" smtClean="0"/>
                        <a:t> el </a:t>
                      </a:r>
                      <a:r>
                        <a:rPr lang="en-US" baseline="0" noProof="0" dirty="0" err="1" smtClean="0"/>
                        <a:t>día</a:t>
                      </a:r>
                      <a:r>
                        <a:rPr lang="en-US" baseline="0" noProof="0" dirty="0" smtClean="0"/>
                        <a:t>, comida y </a:t>
                      </a:r>
                      <a:r>
                        <a:rPr lang="en-US" baseline="0" noProof="0" dirty="0" err="1" smtClean="0"/>
                        <a:t>brindis</a:t>
                      </a:r>
                      <a:r>
                        <a:rPr lang="en-US" baseline="0" noProof="0" dirty="0" smtClean="0"/>
                        <a:t> de </a:t>
                      </a:r>
                      <a:r>
                        <a:rPr lang="en-US" baseline="0" noProof="0" dirty="0" err="1" smtClean="0"/>
                        <a:t>clausura</a:t>
                      </a:r>
                      <a:endParaRPr lang="en-US" noProof="0" dirty="0"/>
                    </a:p>
                  </a:txBody>
                  <a:tcPr marL="96641" marR="96641">
                    <a:cell3D prstMaterial="dkEdge">
                      <a:bevel prst="cross"/>
                      <a:lightRig rig="flood" dir="t"/>
                    </a:cell3D>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p:txBody>
          <a:bodyPr/>
          <a:lstStyle/>
          <a:p>
            <a:pPr eaLnBrk="1" hangingPunct="1">
              <a:defRPr/>
            </a:pPr>
            <a:r>
              <a:rPr lang="es-ES_tradnl" dirty="0" smtClean="0">
                <a:latin typeface="Calibri" pitchFamily="34" charset="0"/>
              </a:rPr>
              <a:t>Metodología</a:t>
            </a:r>
          </a:p>
        </p:txBody>
      </p:sp>
      <p:sp>
        <p:nvSpPr>
          <p:cNvPr id="19458"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lgn="just">
              <a:buNone/>
            </a:pPr>
            <a:r>
              <a:rPr lang="es-MX" dirty="0" smtClean="0">
                <a:latin typeface="Calibri" pitchFamily="34" charset="0"/>
              </a:rPr>
              <a:t>Posterior al termino de las conferencias, se comenzará con las mesas de trabajo, mismas que durarán una hora y cada una se integrará de 6 personas, en donde una de estas personas será Jefe de </a:t>
            </a:r>
            <a:r>
              <a:rPr lang="es-MX" dirty="0" smtClean="0">
                <a:latin typeface="Calibri" pitchFamily="34" charset="0"/>
              </a:rPr>
              <a:t>Mesa, </a:t>
            </a:r>
            <a:r>
              <a:rPr lang="es-MX" dirty="0" smtClean="0">
                <a:latin typeface="Calibri" pitchFamily="34" charset="0"/>
              </a:rPr>
              <a:t>son 5 temas, 2 mesas por cada tema, es decir, 10 mesas en total; los Jefes de Mesa no cambiarán de lugar durante el evento, pero los otros 5 al término de cada hora irán cambiando de mesa hasta acumular 5 toques de mesa, ¿con qué finalidad?, que traten los elementos Fiduciarios (Fiscal, Administración, Inmuebles, Garantía y Mercadotecnia). </a:t>
            </a:r>
          </a:p>
          <a:p>
            <a:pPr marL="0" indent="0" algn="just">
              <a:buNone/>
            </a:pPr>
            <a:r>
              <a:rPr lang="es-MX" dirty="0" smtClean="0">
                <a:latin typeface="Calibri" pitchFamily="34" charset="0"/>
              </a:rPr>
              <a:t>Las mesas estarán numeradas, por tal motivo para conocer cada una la dinámica correcta, posterior al registro de cada asistente se le entregará la numeración que deberá seguir en dicho evento.</a:t>
            </a:r>
          </a:p>
          <a:p>
            <a:pPr eaLnBrk="1" hangingPunct="1"/>
            <a:endParaRPr lang="es-MX" dirty="0" smtClean="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STORINC">
  <a:themeElements>
    <a:clrScheme name="GESTORINC 2">
      <a:dk1>
        <a:srgbClr val="000000"/>
      </a:dk1>
      <a:lt1>
        <a:srgbClr val="FFFFFF"/>
      </a:lt1>
      <a:dk2>
        <a:srgbClr val="BE0022"/>
      </a:dk2>
      <a:lt2>
        <a:srgbClr val="808080"/>
      </a:lt2>
      <a:accent1>
        <a:srgbClr val="FEA61F"/>
      </a:accent1>
      <a:accent2>
        <a:srgbClr val="E45904"/>
      </a:accent2>
      <a:accent3>
        <a:srgbClr val="FFFFFF"/>
      </a:accent3>
      <a:accent4>
        <a:srgbClr val="000000"/>
      </a:accent4>
      <a:accent5>
        <a:srgbClr val="FED0AB"/>
      </a:accent5>
      <a:accent6>
        <a:srgbClr val="CF5003"/>
      </a:accent6>
      <a:hlink>
        <a:srgbClr val="BE0022"/>
      </a:hlink>
      <a:folHlink>
        <a:srgbClr val="6B1687"/>
      </a:folHlink>
    </a:clrScheme>
    <a:fontScheme name="GESTORI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bg1"/>
            </a:solidFill>
            <a:effectLst/>
            <a:latin typeface="Arial" charset="0"/>
          </a:defRPr>
        </a:defPPr>
      </a:lstStyle>
    </a:lnDef>
  </a:objectDefaults>
  <a:extraClrSchemeLst>
    <a:extraClrScheme>
      <a:clrScheme name="GESTORINC 1">
        <a:dk1>
          <a:srgbClr val="000000"/>
        </a:dk1>
        <a:lt1>
          <a:srgbClr val="FFFFFF"/>
        </a:lt1>
        <a:dk2>
          <a:srgbClr val="BE0022"/>
        </a:dk2>
        <a:lt2>
          <a:srgbClr val="808080"/>
        </a:lt2>
        <a:accent1>
          <a:srgbClr val="FEA61F"/>
        </a:accent1>
        <a:accent2>
          <a:srgbClr val="E45904"/>
        </a:accent2>
        <a:accent3>
          <a:srgbClr val="FFFFFF"/>
        </a:accent3>
        <a:accent4>
          <a:srgbClr val="000000"/>
        </a:accent4>
        <a:accent5>
          <a:srgbClr val="FED0AB"/>
        </a:accent5>
        <a:accent6>
          <a:srgbClr val="CF5003"/>
        </a:accent6>
        <a:hlink>
          <a:srgbClr val="A6027E"/>
        </a:hlink>
        <a:folHlink>
          <a:srgbClr val="6B1687"/>
        </a:folHlink>
      </a:clrScheme>
      <a:clrMap bg1="lt1" tx1="dk1" bg2="lt2" tx2="dk2" accent1="accent1" accent2="accent2" accent3="accent3" accent4="accent4" accent5="accent5" accent6="accent6" hlink="hlink" folHlink="folHlink"/>
    </a:extraClrScheme>
    <a:extraClrScheme>
      <a:clrScheme name="GESTORINC 2">
        <a:dk1>
          <a:srgbClr val="000000"/>
        </a:dk1>
        <a:lt1>
          <a:srgbClr val="FFFFFF"/>
        </a:lt1>
        <a:dk2>
          <a:srgbClr val="BE0022"/>
        </a:dk2>
        <a:lt2>
          <a:srgbClr val="808080"/>
        </a:lt2>
        <a:accent1>
          <a:srgbClr val="FEA61F"/>
        </a:accent1>
        <a:accent2>
          <a:srgbClr val="E45904"/>
        </a:accent2>
        <a:accent3>
          <a:srgbClr val="FFFFFF"/>
        </a:accent3>
        <a:accent4>
          <a:srgbClr val="000000"/>
        </a:accent4>
        <a:accent5>
          <a:srgbClr val="FED0AB"/>
        </a:accent5>
        <a:accent6>
          <a:srgbClr val="CF5003"/>
        </a:accent6>
        <a:hlink>
          <a:srgbClr val="BE0022"/>
        </a:hlink>
        <a:folHlink>
          <a:srgbClr val="6B168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MSourcing">
  <a:themeElements>
    <a:clrScheme name="GESTORINC 2">
      <a:dk1>
        <a:srgbClr val="000000"/>
      </a:dk1>
      <a:lt1>
        <a:srgbClr val="FFFFFF"/>
      </a:lt1>
      <a:dk2>
        <a:srgbClr val="BE0022"/>
      </a:dk2>
      <a:lt2>
        <a:srgbClr val="808080"/>
      </a:lt2>
      <a:accent1>
        <a:srgbClr val="FEA61F"/>
      </a:accent1>
      <a:accent2>
        <a:srgbClr val="E45904"/>
      </a:accent2>
      <a:accent3>
        <a:srgbClr val="FFFFFF"/>
      </a:accent3>
      <a:accent4>
        <a:srgbClr val="000000"/>
      </a:accent4>
      <a:accent5>
        <a:srgbClr val="FED0AB"/>
      </a:accent5>
      <a:accent6>
        <a:srgbClr val="CF5003"/>
      </a:accent6>
      <a:hlink>
        <a:srgbClr val="BE0022"/>
      </a:hlink>
      <a:folHlink>
        <a:srgbClr val="6B1687"/>
      </a:folHlink>
    </a:clrScheme>
    <a:fontScheme name="GESTORI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bg1"/>
            </a:solidFill>
            <a:effectLst/>
            <a:latin typeface="Arial" charset="0"/>
          </a:defRPr>
        </a:defPPr>
      </a:lstStyle>
    </a:lnDef>
  </a:objectDefaults>
  <a:extraClrSchemeLst>
    <a:extraClrScheme>
      <a:clrScheme name="GESTORINC 1">
        <a:dk1>
          <a:srgbClr val="000000"/>
        </a:dk1>
        <a:lt1>
          <a:srgbClr val="FFFFFF"/>
        </a:lt1>
        <a:dk2>
          <a:srgbClr val="BE0022"/>
        </a:dk2>
        <a:lt2>
          <a:srgbClr val="808080"/>
        </a:lt2>
        <a:accent1>
          <a:srgbClr val="FEA61F"/>
        </a:accent1>
        <a:accent2>
          <a:srgbClr val="E45904"/>
        </a:accent2>
        <a:accent3>
          <a:srgbClr val="FFFFFF"/>
        </a:accent3>
        <a:accent4>
          <a:srgbClr val="000000"/>
        </a:accent4>
        <a:accent5>
          <a:srgbClr val="FED0AB"/>
        </a:accent5>
        <a:accent6>
          <a:srgbClr val="CF5003"/>
        </a:accent6>
        <a:hlink>
          <a:srgbClr val="A6027E"/>
        </a:hlink>
        <a:folHlink>
          <a:srgbClr val="6B1687"/>
        </a:folHlink>
      </a:clrScheme>
      <a:clrMap bg1="lt1" tx1="dk1" bg2="lt2" tx2="dk2" accent1="accent1" accent2="accent2" accent3="accent3" accent4="accent4" accent5="accent5" accent6="accent6" hlink="hlink" folHlink="folHlink"/>
    </a:extraClrScheme>
    <a:extraClrScheme>
      <a:clrScheme name="GESTORINC 2">
        <a:dk1>
          <a:srgbClr val="000000"/>
        </a:dk1>
        <a:lt1>
          <a:srgbClr val="FFFFFF"/>
        </a:lt1>
        <a:dk2>
          <a:srgbClr val="BE0022"/>
        </a:dk2>
        <a:lt2>
          <a:srgbClr val="808080"/>
        </a:lt2>
        <a:accent1>
          <a:srgbClr val="FEA61F"/>
        </a:accent1>
        <a:accent2>
          <a:srgbClr val="E45904"/>
        </a:accent2>
        <a:accent3>
          <a:srgbClr val="FFFFFF"/>
        </a:accent3>
        <a:accent4>
          <a:srgbClr val="000000"/>
        </a:accent4>
        <a:accent5>
          <a:srgbClr val="FED0AB"/>
        </a:accent5>
        <a:accent6>
          <a:srgbClr val="CF5003"/>
        </a:accent6>
        <a:hlink>
          <a:srgbClr val="BE0022"/>
        </a:hlink>
        <a:folHlink>
          <a:srgbClr val="6B168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 TMSourcing PPT (1504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25172</TotalTime>
  <Words>1105</Words>
  <Application>Microsoft Office PowerPoint</Application>
  <PresentationFormat>On-screen Show (4:3)</PresentationFormat>
  <Paragraphs>229</Paragraphs>
  <Slides>17</Slides>
  <Notes>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GESTORINC</vt:lpstr>
      <vt:lpstr>TMSourcing</vt:lpstr>
      <vt:lpstr>Theme TMSourcing PPT (150409)</vt:lpstr>
      <vt:lpstr>2do Encuentro Fiduciario México 2010</vt:lpstr>
      <vt:lpstr>INDICE</vt:lpstr>
      <vt:lpstr>Antecedentes</vt:lpstr>
      <vt:lpstr>Misión y Visión</vt:lpstr>
      <vt:lpstr>Planteamiento</vt:lpstr>
      <vt:lpstr>Mercados</vt:lpstr>
      <vt:lpstr>Asistentes</vt:lpstr>
      <vt:lpstr>Datos del evento</vt:lpstr>
      <vt:lpstr>Metodología</vt:lpstr>
      <vt:lpstr>Agenda</vt:lpstr>
      <vt:lpstr>Agenda</vt:lpstr>
      <vt:lpstr>Oportunidad</vt:lpstr>
      <vt:lpstr>Patrocinio Diamante</vt:lpstr>
      <vt:lpstr>Patrocinio Golden</vt:lpstr>
      <vt:lpstr>Patrocinio Silver</vt:lpstr>
      <vt:lpstr>Slide 16</vt:lpstr>
      <vt:lpstr>Muy importante</vt:lpstr>
    </vt:vector>
  </TitlesOfParts>
  <Company>Trust Management Sourcing, S.A.P.I. de C.V.</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Fideicomiso de Garantía</dc:title>
  <dc:creator>Adolfo Gonzalez Olhovich</dc:creator>
  <cp:lastModifiedBy>agonzalez</cp:lastModifiedBy>
  <cp:revision>371</cp:revision>
  <dcterms:created xsi:type="dcterms:W3CDTF">2005-10-18T14:26:14Z</dcterms:created>
  <dcterms:modified xsi:type="dcterms:W3CDTF">2010-02-13T02:01:16Z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Caroline Stone</vt:lpwstr>
  </property>
  <property fmtid="{D5CDD505-2E9C-101B-9397-08002B2CF9AE}" pid="3" name="Group">
    <vt:lpwstr>Presentations/Sales Decks</vt:lpwstr>
  </property>
  <property fmtid="{D5CDD505-2E9C-101B-9397-08002B2CF9AE}" pid="4" name="Description0">
    <vt:lpwstr>The GFS Banking and Insurance credentials PowerPoint slides are a continuous work in progress -- last updated 4-28-06</vt:lpwstr>
  </property>
  <property fmtid="{D5CDD505-2E9C-101B-9397-08002B2CF9AE}" pid="5" name="Link to Quote">
    <vt:lpwstr>,</vt:lpwstr>
  </property>
  <property fmtid="{D5CDD505-2E9C-101B-9397-08002B2CF9AE}" pid="6" name="Status">
    <vt:lpwstr/>
  </property>
</Properties>
</file>